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1"/>
  </p:notesMasterIdLst>
  <p:sldIdLst>
    <p:sldId id="314" r:id="rId2"/>
    <p:sldId id="262" r:id="rId3"/>
    <p:sldId id="278" r:id="rId4"/>
    <p:sldId id="270" r:id="rId5"/>
    <p:sldId id="281" r:id="rId6"/>
    <p:sldId id="277" r:id="rId7"/>
    <p:sldId id="317" r:id="rId8"/>
    <p:sldId id="315" r:id="rId9"/>
    <p:sldId id="316" r:id="rId10"/>
  </p:sldIdLst>
  <p:sldSz cx="9144000" cy="5143500" type="screen16x9"/>
  <p:notesSz cx="6858000" cy="9144000"/>
  <p:embeddedFontLst>
    <p:embeddedFont>
      <p:font typeface="Abadi" panose="020B0604020104020204" pitchFamily="34" charset="0"/>
      <p:regular r:id="rId12"/>
    </p:embeddedFont>
    <p:embeddedFont>
      <p:font typeface="Barlow" panose="00000500000000000000" pitchFamily="2" charset="0"/>
      <p:regular r:id="rId13"/>
      <p:bold r:id="rId14"/>
      <p:italic r:id="rId15"/>
      <p:boldItalic r:id="rId16"/>
    </p:embeddedFont>
    <p:embeddedFont>
      <p:font typeface="Montserrat Black" pitchFamily="2" charset="0"/>
      <p:bold r:id="rId17"/>
      <p:boldItalic r:id="rId18"/>
    </p:embeddedFont>
    <p:embeddedFont>
      <p:font typeface="Montserrat ExtraBold" pitchFamily="2" charset="0"/>
      <p:bold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9DC1C2-B161-4E70-A414-22E1418CDCFC}">
  <a:tblStyle styleId="{AB9DC1C2-B161-4E70-A414-22E1418CDC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fd0175f122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fd0175f122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409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fd0175f12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fd0175f12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fd0175f122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fd0175f122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fd0175f122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fd0175f122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fd0175f122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fd0175f122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fd0175f122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fd0175f122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fd0175f12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fd0175f12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123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fd0175f122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fd0175f122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94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fd0175f122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fd0175f122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324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713225" y="1236513"/>
            <a:ext cx="45945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ubTitle" idx="1"/>
          </p:nvPr>
        </p:nvSpPr>
        <p:spPr>
          <a:xfrm>
            <a:off x="713225" y="2070300"/>
            <a:ext cx="4480500" cy="17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91" name="Google Shape;91;p9"/>
          <p:cNvPicPr preferRelativeResize="0"/>
          <p:nvPr/>
        </p:nvPicPr>
        <p:blipFill rotWithShape="1">
          <a:blip r:embed="rId4">
            <a:alphaModFix/>
          </a:blip>
          <a:srcRect r="77941" b="74042"/>
          <a:stretch/>
        </p:blipFill>
        <p:spPr>
          <a:xfrm>
            <a:off x="0" y="0"/>
            <a:ext cx="3171624" cy="209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 rotWithShape="1">
          <a:blip r:embed="rId5">
            <a:alphaModFix/>
          </a:blip>
          <a:srcRect l="15252" r="62010" b="47357"/>
          <a:stretch/>
        </p:blipFill>
        <p:spPr>
          <a:xfrm flipH="1">
            <a:off x="6721525" y="2027250"/>
            <a:ext cx="2392752" cy="31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 rotWithShape="1">
          <a:blip r:embed="rId6">
            <a:alphaModFix/>
          </a:blip>
          <a:srcRect l="32348" t="42049" r="40278" b="18307"/>
          <a:stretch/>
        </p:blipFill>
        <p:spPr>
          <a:xfrm>
            <a:off x="3243150" y="4037200"/>
            <a:ext cx="1867651" cy="152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9"/>
          <p:cNvGrpSpPr/>
          <p:nvPr/>
        </p:nvGrpSpPr>
        <p:grpSpPr>
          <a:xfrm>
            <a:off x="381825" y="4208951"/>
            <a:ext cx="662787" cy="629755"/>
            <a:chOff x="2918775" y="2159675"/>
            <a:chExt cx="1625275" cy="1544275"/>
          </a:xfrm>
        </p:grpSpPr>
        <p:sp>
          <p:nvSpPr>
            <p:cNvPr id="95" name="Google Shape;95;p9"/>
            <p:cNvSpPr/>
            <p:nvPr/>
          </p:nvSpPr>
          <p:spPr>
            <a:xfrm>
              <a:off x="3204750" y="2159675"/>
              <a:ext cx="1102575" cy="614775"/>
            </a:xfrm>
            <a:custGeom>
              <a:avLst/>
              <a:gdLst/>
              <a:ahLst/>
              <a:cxnLst/>
              <a:rect l="l" t="t" r="r" b="b"/>
              <a:pathLst>
                <a:path w="44103" h="24591" extrusionOk="0">
                  <a:moveTo>
                    <a:pt x="11601" y="1006"/>
                  </a:moveTo>
                  <a:cubicBezTo>
                    <a:pt x="11651" y="1006"/>
                    <a:pt x="11703" y="1010"/>
                    <a:pt x="11757" y="1018"/>
                  </a:cubicBezTo>
                  <a:cubicBezTo>
                    <a:pt x="12155" y="1078"/>
                    <a:pt x="12533" y="1177"/>
                    <a:pt x="12930" y="1237"/>
                  </a:cubicBezTo>
                  <a:cubicBezTo>
                    <a:pt x="13905" y="1476"/>
                    <a:pt x="14760" y="1913"/>
                    <a:pt x="15576" y="2510"/>
                  </a:cubicBezTo>
                  <a:cubicBezTo>
                    <a:pt x="17565" y="4002"/>
                    <a:pt x="19296" y="5772"/>
                    <a:pt x="20808" y="7762"/>
                  </a:cubicBezTo>
                  <a:cubicBezTo>
                    <a:pt x="20873" y="7860"/>
                    <a:pt x="20750" y="8026"/>
                    <a:pt x="20649" y="8026"/>
                  </a:cubicBezTo>
                  <a:cubicBezTo>
                    <a:pt x="20627" y="8026"/>
                    <a:pt x="20607" y="8018"/>
                    <a:pt x="20589" y="8000"/>
                  </a:cubicBezTo>
                  <a:cubicBezTo>
                    <a:pt x="19853" y="7284"/>
                    <a:pt x="19256" y="6409"/>
                    <a:pt x="18480" y="5713"/>
                  </a:cubicBezTo>
                  <a:cubicBezTo>
                    <a:pt x="17625" y="4977"/>
                    <a:pt x="16809" y="4201"/>
                    <a:pt x="15974" y="3485"/>
                  </a:cubicBezTo>
                  <a:cubicBezTo>
                    <a:pt x="15079" y="2788"/>
                    <a:pt x="14184" y="2092"/>
                    <a:pt x="13109" y="1774"/>
                  </a:cubicBezTo>
                  <a:cubicBezTo>
                    <a:pt x="12632" y="1626"/>
                    <a:pt x="11937" y="1287"/>
                    <a:pt x="11362" y="1287"/>
                  </a:cubicBezTo>
                  <a:cubicBezTo>
                    <a:pt x="11242" y="1287"/>
                    <a:pt x="11127" y="1302"/>
                    <a:pt x="11021" y="1336"/>
                  </a:cubicBezTo>
                  <a:cubicBezTo>
                    <a:pt x="10780" y="1420"/>
                    <a:pt x="10750" y="1454"/>
                    <a:pt x="10681" y="1454"/>
                  </a:cubicBezTo>
                  <a:cubicBezTo>
                    <a:pt x="10636" y="1454"/>
                    <a:pt x="10573" y="1440"/>
                    <a:pt x="10424" y="1416"/>
                  </a:cubicBezTo>
                  <a:cubicBezTo>
                    <a:pt x="10364" y="1396"/>
                    <a:pt x="10364" y="1316"/>
                    <a:pt x="10444" y="1316"/>
                  </a:cubicBezTo>
                  <a:cubicBezTo>
                    <a:pt x="10889" y="1281"/>
                    <a:pt x="11175" y="1006"/>
                    <a:pt x="11601" y="1006"/>
                  </a:cubicBezTo>
                  <a:close/>
                  <a:moveTo>
                    <a:pt x="28072" y="1"/>
                  </a:moveTo>
                  <a:cubicBezTo>
                    <a:pt x="25524" y="1"/>
                    <a:pt x="22967" y="164"/>
                    <a:pt x="20410" y="242"/>
                  </a:cubicBezTo>
                  <a:cubicBezTo>
                    <a:pt x="20021" y="254"/>
                    <a:pt x="19633" y="258"/>
                    <a:pt x="19245" y="258"/>
                  </a:cubicBezTo>
                  <a:cubicBezTo>
                    <a:pt x="18010" y="258"/>
                    <a:pt x="16776" y="214"/>
                    <a:pt x="15533" y="214"/>
                  </a:cubicBezTo>
                  <a:cubicBezTo>
                    <a:pt x="14488" y="214"/>
                    <a:pt x="13437" y="245"/>
                    <a:pt x="12373" y="362"/>
                  </a:cubicBezTo>
                  <a:cubicBezTo>
                    <a:pt x="12205" y="345"/>
                    <a:pt x="11993" y="335"/>
                    <a:pt x="11759" y="335"/>
                  </a:cubicBezTo>
                  <a:cubicBezTo>
                    <a:pt x="11135" y="335"/>
                    <a:pt x="10359" y="409"/>
                    <a:pt x="9867" y="640"/>
                  </a:cubicBezTo>
                  <a:cubicBezTo>
                    <a:pt x="9489" y="819"/>
                    <a:pt x="9191" y="1098"/>
                    <a:pt x="8892" y="1356"/>
                  </a:cubicBezTo>
                  <a:cubicBezTo>
                    <a:pt x="8892" y="1396"/>
                    <a:pt x="8872" y="1416"/>
                    <a:pt x="8852" y="1436"/>
                  </a:cubicBezTo>
                  <a:cubicBezTo>
                    <a:pt x="8832" y="1476"/>
                    <a:pt x="8793" y="1476"/>
                    <a:pt x="8753" y="1515"/>
                  </a:cubicBezTo>
                  <a:cubicBezTo>
                    <a:pt x="6246" y="3783"/>
                    <a:pt x="4317" y="6608"/>
                    <a:pt x="2188" y="9174"/>
                  </a:cubicBezTo>
                  <a:cubicBezTo>
                    <a:pt x="1472" y="10049"/>
                    <a:pt x="716" y="10925"/>
                    <a:pt x="0" y="11780"/>
                  </a:cubicBezTo>
                  <a:cubicBezTo>
                    <a:pt x="139" y="11879"/>
                    <a:pt x="279" y="12019"/>
                    <a:pt x="398" y="12118"/>
                  </a:cubicBezTo>
                  <a:lnTo>
                    <a:pt x="418" y="12078"/>
                  </a:lnTo>
                  <a:cubicBezTo>
                    <a:pt x="2507" y="13431"/>
                    <a:pt x="4456" y="15102"/>
                    <a:pt x="6445" y="16554"/>
                  </a:cubicBezTo>
                  <a:cubicBezTo>
                    <a:pt x="8275" y="17927"/>
                    <a:pt x="10086" y="19578"/>
                    <a:pt x="12115" y="20692"/>
                  </a:cubicBezTo>
                  <a:lnTo>
                    <a:pt x="12115" y="20712"/>
                  </a:lnTo>
                  <a:cubicBezTo>
                    <a:pt x="12413" y="20891"/>
                    <a:pt x="12672" y="21090"/>
                    <a:pt x="12950" y="21269"/>
                  </a:cubicBezTo>
                  <a:cubicBezTo>
                    <a:pt x="13050" y="21090"/>
                    <a:pt x="13169" y="20891"/>
                    <a:pt x="13269" y="20692"/>
                  </a:cubicBezTo>
                  <a:cubicBezTo>
                    <a:pt x="14124" y="19220"/>
                    <a:pt x="15099" y="17807"/>
                    <a:pt x="15994" y="16355"/>
                  </a:cubicBezTo>
                  <a:cubicBezTo>
                    <a:pt x="16829" y="15003"/>
                    <a:pt x="17645" y="13630"/>
                    <a:pt x="18500" y="12257"/>
                  </a:cubicBezTo>
                  <a:cubicBezTo>
                    <a:pt x="19296" y="10964"/>
                    <a:pt x="20092" y="9552"/>
                    <a:pt x="21106" y="8438"/>
                  </a:cubicBezTo>
                  <a:lnTo>
                    <a:pt x="21405" y="8796"/>
                  </a:lnTo>
                  <a:cubicBezTo>
                    <a:pt x="22698" y="10547"/>
                    <a:pt x="23951" y="12337"/>
                    <a:pt x="25144" y="14147"/>
                  </a:cubicBezTo>
                  <a:cubicBezTo>
                    <a:pt x="25522" y="14704"/>
                    <a:pt x="25861" y="15301"/>
                    <a:pt x="26179" y="15858"/>
                  </a:cubicBezTo>
                  <a:cubicBezTo>
                    <a:pt x="24906" y="16455"/>
                    <a:pt x="23653" y="17032"/>
                    <a:pt x="22359" y="17569"/>
                  </a:cubicBezTo>
                  <a:cubicBezTo>
                    <a:pt x="22340" y="17569"/>
                    <a:pt x="22340" y="17549"/>
                    <a:pt x="22300" y="17549"/>
                  </a:cubicBezTo>
                  <a:cubicBezTo>
                    <a:pt x="22141" y="17648"/>
                    <a:pt x="21942" y="17748"/>
                    <a:pt x="21743" y="17847"/>
                  </a:cubicBezTo>
                  <a:cubicBezTo>
                    <a:pt x="22976" y="18524"/>
                    <a:pt x="24369" y="19041"/>
                    <a:pt x="25642" y="19558"/>
                  </a:cubicBezTo>
                  <a:cubicBezTo>
                    <a:pt x="27830" y="20453"/>
                    <a:pt x="30018" y="21249"/>
                    <a:pt x="32147" y="22204"/>
                  </a:cubicBezTo>
                  <a:cubicBezTo>
                    <a:pt x="34136" y="23079"/>
                    <a:pt x="36185" y="23815"/>
                    <a:pt x="38254" y="24511"/>
                  </a:cubicBezTo>
                  <a:cubicBezTo>
                    <a:pt x="38373" y="24531"/>
                    <a:pt x="38473" y="24571"/>
                    <a:pt x="38592" y="24591"/>
                  </a:cubicBezTo>
                  <a:cubicBezTo>
                    <a:pt x="38671" y="24372"/>
                    <a:pt x="38711" y="24173"/>
                    <a:pt x="38791" y="23934"/>
                  </a:cubicBezTo>
                  <a:lnTo>
                    <a:pt x="38771" y="23934"/>
                  </a:lnTo>
                  <a:cubicBezTo>
                    <a:pt x="39189" y="22602"/>
                    <a:pt x="39646" y="21249"/>
                    <a:pt x="40084" y="19936"/>
                  </a:cubicBezTo>
                  <a:cubicBezTo>
                    <a:pt x="40601" y="18404"/>
                    <a:pt x="41138" y="16833"/>
                    <a:pt x="41675" y="15281"/>
                  </a:cubicBezTo>
                  <a:cubicBezTo>
                    <a:pt x="41775" y="14764"/>
                    <a:pt x="41974" y="14286"/>
                    <a:pt x="42173" y="13849"/>
                  </a:cubicBezTo>
                  <a:cubicBezTo>
                    <a:pt x="42491" y="12934"/>
                    <a:pt x="42789" y="12039"/>
                    <a:pt x="43127" y="11104"/>
                  </a:cubicBezTo>
                  <a:cubicBezTo>
                    <a:pt x="43366" y="10407"/>
                    <a:pt x="43585" y="9771"/>
                    <a:pt x="43844" y="9075"/>
                  </a:cubicBezTo>
                  <a:cubicBezTo>
                    <a:pt x="43863" y="9055"/>
                    <a:pt x="43863" y="9055"/>
                    <a:pt x="43883" y="9055"/>
                  </a:cubicBezTo>
                  <a:cubicBezTo>
                    <a:pt x="43963" y="8856"/>
                    <a:pt x="44043" y="8677"/>
                    <a:pt x="44102" y="8498"/>
                  </a:cubicBezTo>
                  <a:cubicBezTo>
                    <a:pt x="44102" y="8478"/>
                    <a:pt x="44082" y="8478"/>
                    <a:pt x="44082" y="8458"/>
                  </a:cubicBezTo>
                  <a:cubicBezTo>
                    <a:pt x="43665" y="8657"/>
                    <a:pt x="43207" y="8856"/>
                    <a:pt x="42749" y="8975"/>
                  </a:cubicBezTo>
                  <a:cubicBezTo>
                    <a:pt x="41695" y="9472"/>
                    <a:pt x="40601" y="9850"/>
                    <a:pt x="39507" y="10248"/>
                  </a:cubicBezTo>
                  <a:cubicBezTo>
                    <a:pt x="38492" y="8836"/>
                    <a:pt x="37518" y="7423"/>
                    <a:pt x="36523" y="6011"/>
                  </a:cubicBezTo>
                  <a:cubicBezTo>
                    <a:pt x="35509" y="4579"/>
                    <a:pt x="34494" y="3127"/>
                    <a:pt x="33261" y="1854"/>
                  </a:cubicBezTo>
                  <a:cubicBezTo>
                    <a:pt x="32763" y="1336"/>
                    <a:pt x="32027" y="958"/>
                    <a:pt x="31470" y="501"/>
                  </a:cubicBezTo>
                  <a:cubicBezTo>
                    <a:pt x="31112" y="163"/>
                    <a:pt x="30336" y="43"/>
                    <a:pt x="30177" y="43"/>
                  </a:cubicBezTo>
                  <a:cubicBezTo>
                    <a:pt x="29476" y="13"/>
                    <a:pt x="28774" y="1"/>
                    <a:pt x="28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3660275" y="2717750"/>
              <a:ext cx="883775" cy="986200"/>
            </a:xfrm>
            <a:custGeom>
              <a:avLst/>
              <a:gdLst/>
              <a:ahLst/>
              <a:cxnLst/>
              <a:rect l="l" t="t" r="r" b="b"/>
              <a:pathLst>
                <a:path w="35351" h="39448" extrusionOk="0">
                  <a:moveTo>
                    <a:pt x="34307" y="14954"/>
                  </a:moveTo>
                  <a:cubicBezTo>
                    <a:pt x="34346" y="14954"/>
                    <a:pt x="34382" y="15012"/>
                    <a:pt x="34355" y="15079"/>
                  </a:cubicBezTo>
                  <a:cubicBezTo>
                    <a:pt x="33102" y="16750"/>
                    <a:pt x="32008" y="18182"/>
                    <a:pt x="29999" y="18958"/>
                  </a:cubicBezTo>
                  <a:cubicBezTo>
                    <a:pt x="28349" y="19594"/>
                    <a:pt x="26639" y="19874"/>
                    <a:pt x="24883" y="19874"/>
                  </a:cubicBezTo>
                  <a:cubicBezTo>
                    <a:pt x="24607" y="19874"/>
                    <a:pt x="24329" y="19867"/>
                    <a:pt x="24051" y="19853"/>
                  </a:cubicBezTo>
                  <a:cubicBezTo>
                    <a:pt x="23832" y="19853"/>
                    <a:pt x="23932" y="19535"/>
                    <a:pt x="24111" y="19475"/>
                  </a:cubicBezTo>
                  <a:cubicBezTo>
                    <a:pt x="26020" y="19137"/>
                    <a:pt x="27990" y="19057"/>
                    <a:pt x="29820" y="18361"/>
                  </a:cubicBezTo>
                  <a:cubicBezTo>
                    <a:pt x="31710" y="17605"/>
                    <a:pt x="32883" y="16451"/>
                    <a:pt x="34256" y="14999"/>
                  </a:cubicBezTo>
                  <a:cubicBezTo>
                    <a:pt x="34269" y="14967"/>
                    <a:pt x="34288" y="14954"/>
                    <a:pt x="34307" y="14954"/>
                  </a:cubicBezTo>
                  <a:close/>
                  <a:moveTo>
                    <a:pt x="30894" y="0"/>
                  </a:moveTo>
                  <a:cubicBezTo>
                    <a:pt x="30735" y="60"/>
                    <a:pt x="30576" y="139"/>
                    <a:pt x="30417" y="179"/>
                  </a:cubicBezTo>
                  <a:cubicBezTo>
                    <a:pt x="30417" y="199"/>
                    <a:pt x="30417" y="199"/>
                    <a:pt x="30437" y="239"/>
                  </a:cubicBezTo>
                  <a:cubicBezTo>
                    <a:pt x="28229" y="1333"/>
                    <a:pt x="25802" y="2129"/>
                    <a:pt x="23514" y="3064"/>
                  </a:cubicBezTo>
                  <a:cubicBezTo>
                    <a:pt x="21385" y="3939"/>
                    <a:pt x="19058" y="4635"/>
                    <a:pt x="17049" y="5809"/>
                  </a:cubicBezTo>
                  <a:lnTo>
                    <a:pt x="17009" y="5809"/>
                  </a:lnTo>
                  <a:cubicBezTo>
                    <a:pt x="16711" y="5948"/>
                    <a:pt x="16392" y="6067"/>
                    <a:pt x="16094" y="6227"/>
                  </a:cubicBezTo>
                  <a:cubicBezTo>
                    <a:pt x="16213" y="6425"/>
                    <a:pt x="16313" y="6624"/>
                    <a:pt x="16412" y="6803"/>
                  </a:cubicBezTo>
                  <a:cubicBezTo>
                    <a:pt x="17248" y="8295"/>
                    <a:pt x="17944" y="9847"/>
                    <a:pt x="18740" y="11379"/>
                  </a:cubicBezTo>
                  <a:cubicBezTo>
                    <a:pt x="19456" y="12791"/>
                    <a:pt x="20232" y="14204"/>
                    <a:pt x="20948" y="15616"/>
                  </a:cubicBezTo>
                  <a:cubicBezTo>
                    <a:pt x="21624" y="16949"/>
                    <a:pt x="22420" y="18361"/>
                    <a:pt x="22858" y="19774"/>
                  </a:cubicBezTo>
                  <a:cubicBezTo>
                    <a:pt x="22718" y="19793"/>
                    <a:pt x="22539" y="19833"/>
                    <a:pt x="22380" y="19853"/>
                  </a:cubicBezTo>
                  <a:cubicBezTo>
                    <a:pt x="20232" y="20052"/>
                    <a:pt x="18063" y="20171"/>
                    <a:pt x="15895" y="20291"/>
                  </a:cubicBezTo>
                  <a:cubicBezTo>
                    <a:pt x="15557" y="20311"/>
                    <a:pt x="15224" y="20321"/>
                    <a:pt x="14890" y="20321"/>
                  </a:cubicBezTo>
                  <a:cubicBezTo>
                    <a:pt x="14557" y="20321"/>
                    <a:pt x="14224" y="20311"/>
                    <a:pt x="13886" y="20291"/>
                  </a:cubicBezTo>
                  <a:cubicBezTo>
                    <a:pt x="14025" y="18898"/>
                    <a:pt x="14204" y="17506"/>
                    <a:pt x="14403" y="16153"/>
                  </a:cubicBezTo>
                  <a:cubicBezTo>
                    <a:pt x="14423" y="16153"/>
                    <a:pt x="14423" y="16113"/>
                    <a:pt x="14463" y="16113"/>
                  </a:cubicBezTo>
                  <a:cubicBezTo>
                    <a:pt x="14483" y="15894"/>
                    <a:pt x="14483" y="15696"/>
                    <a:pt x="14483" y="15477"/>
                  </a:cubicBezTo>
                  <a:lnTo>
                    <a:pt x="14483" y="15477"/>
                  </a:lnTo>
                  <a:cubicBezTo>
                    <a:pt x="13269" y="16173"/>
                    <a:pt x="12096" y="17108"/>
                    <a:pt x="11001" y="17904"/>
                  </a:cubicBezTo>
                  <a:cubicBezTo>
                    <a:pt x="9132" y="19336"/>
                    <a:pt x="7301" y="20788"/>
                    <a:pt x="5372" y="22141"/>
                  </a:cubicBezTo>
                  <a:cubicBezTo>
                    <a:pt x="3581" y="23374"/>
                    <a:pt x="1891" y="24747"/>
                    <a:pt x="259" y="26139"/>
                  </a:cubicBezTo>
                  <a:cubicBezTo>
                    <a:pt x="180" y="26239"/>
                    <a:pt x="100" y="26318"/>
                    <a:pt x="1" y="26418"/>
                  </a:cubicBezTo>
                  <a:cubicBezTo>
                    <a:pt x="160" y="26597"/>
                    <a:pt x="299" y="26736"/>
                    <a:pt x="458" y="26915"/>
                  </a:cubicBezTo>
                  <a:cubicBezTo>
                    <a:pt x="1393" y="27989"/>
                    <a:pt x="2288" y="29024"/>
                    <a:pt x="3223" y="30118"/>
                  </a:cubicBezTo>
                  <a:cubicBezTo>
                    <a:pt x="4258" y="31371"/>
                    <a:pt x="5312" y="32624"/>
                    <a:pt x="6347" y="33877"/>
                  </a:cubicBezTo>
                  <a:cubicBezTo>
                    <a:pt x="6744" y="34216"/>
                    <a:pt x="7043" y="34613"/>
                    <a:pt x="7321" y="35051"/>
                  </a:cubicBezTo>
                  <a:cubicBezTo>
                    <a:pt x="7938" y="35787"/>
                    <a:pt x="8555" y="36503"/>
                    <a:pt x="9191" y="37259"/>
                  </a:cubicBezTo>
                  <a:cubicBezTo>
                    <a:pt x="9629" y="37836"/>
                    <a:pt x="10086" y="38373"/>
                    <a:pt x="10544" y="38930"/>
                  </a:cubicBezTo>
                  <a:lnTo>
                    <a:pt x="10544" y="38970"/>
                  </a:lnTo>
                  <a:cubicBezTo>
                    <a:pt x="10683" y="39149"/>
                    <a:pt x="10783" y="39288"/>
                    <a:pt x="10902" y="39447"/>
                  </a:cubicBezTo>
                  <a:lnTo>
                    <a:pt x="10942" y="39447"/>
                  </a:lnTo>
                  <a:cubicBezTo>
                    <a:pt x="11001" y="38970"/>
                    <a:pt x="11081" y="38473"/>
                    <a:pt x="11200" y="38055"/>
                  </a:cubicBezTo>
                  <a:cubicBezTo>
                    <a:pt x="11320" y="36901"/>
                    <a:pt x="11578" y="35767"/>
                    <a:pt x="11777" y="34613"/>
                  </a:cubicBezTo>
                  <a:cubicBezTo>
                    <a:pt x="13488" y="34474"/>
                    <a:pt x="15199" y="34375"/>
                    <a:pt x="16910" y="34255"/>
                  </a:cubicBezTo>
                  <a:cubicBezTo>
                    <a:pt x="18680" y="34116"/>
                    <a:pt x="20450" y="33997"/>
                    <a:pt x="22161" y="33599"/>
                  </a:cubicBezTo>
                  <a:cubicBezTo>
                    <a:pt x="22858" y="33460"/>
                    <a:pt x="23613" y="33002"/>
                    <a:pt x="24270" y="32783"/>
                  </a:cubicBezTo>
                  <a:cubicBezTo>
                    <a:pt x="24767" y="32624"/>
                    <a:pt x="25245" y="32027"/>
                    <a:pt x="25324" y="31908"/>
                  </a:cubicBezTo>
                  <a:cubicBezTo>
                    <a:pt x="27115" y="29223"/>
                    <a:pt x="28626" y="26298"/>
                    <a:pt x="30218" y="23454"/>
                  </a:cubicBezTo>
                  <a:cubicBezTo>
                    <a:pt x="31531" y="21146"/>
                    <a:pt x="33122" y="18998"/>
                    <a:pt x="34276" y="16551"/>
                  </a:cubicBezTo>
                  <a:cubicBezTo>
                    <a:pt x="34674" y="16054"/>
                    <a:pt x="35271" y="14979"/>
                    <a:pt x="35350" y="14223"/>
                  </a:cubicBezTo>
                  <a:cubicBezTo>
                    <a:pt x="35290" y="13786"/>
                    <a:pt x="35251" y="13368"/>
                    <a:pt x="35151" y="12990"/>
                  </a:cubicBezTo>
                  <a:cubicBezTo>
                    <a:pt x="35151" y="12970"/>
                    <a:pt x="35111" y="12930"/>
                    <a:pt x="35111" y="12911"/>
                  </a:cubicBezTo>
                  <a:lnTo>
                    <a:pt x="35111" y="12811"/>
                  </a:lnTo>
                  <a:cubicBezTo>
                    <a:pt x="34495" y="9509"/>
                    <a:pt x="33062" y="6406"/>
                    <a:pt x="31988" y="3223"/>
                  </a:cubicBezTo>
                  <a:cubicBezTo>
                    <a:pt x="31610" y="2129"/>
                    <a:pt x="31272" y="1074"/>
                    <a:pt x="30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2918775" y="2635675"/>
              <a:ext cx="716175" cy="974275"/>
            </a:xfrm>
            <a:custGeom>
              <a:avLst/>
              <a:gdLst/>
              <a:ahLst/>
              <a:cxnLst/>
              <a:rect l="l" t="t" r="r" b="b"/>
              <a:pathLst>
                <a:path w="28647" h="38971" extrusionOk="0">
                  <a:moveTo>
                    <a:pt x="1138" y="19728"/>
                  </a:moveTo>
                  <a:cubicBezTo>
                    <a:pt x="1149" y="19728"/>
                    <a:pt x="1162" y="19735"/>
                    <a:pt x="1174" y="19754"/>
                  </a:cubicBezTo>
                  <a:cubicBezTo>
                    <a:pt x="2010" y="21525"/>
                    <a:pt x="4536" y="22122"/>
                    <a:pt x="6327" y="22519"/>
                  </a:cubicBezTo>
                  <a:cubicBezTo>
                    <a:pt x="8435" y="22977"/>
                    <a:pt x="10544" y="22937"/>
                    <a:pt x="12712" y="23076"/>
                  </a:cubicBezTo>
                  <a:cubicBezTo>
                    <a:pt x="12931" y="23116"/>
                    <a:pt x="12832" y="23434"/>
                    <a:pt x="12653" y="23474"/>
                  </a:cubicBezTo>
                  <a:cubicBezTo>
                    <a:pt x="12062" y="23570"/>
                    <a:pt x="11438" y="23613"/>
                    <a:pt x="10799" y="23613"/>
                  </a:cubicBezTo>
                  <a:cubicBezTo>
                    <a:pt x="9048" y="23613"/>
                    <a:pt x="7190" y="23289"/>
                    <a:pt x="5630" y="22838"/>
                  </a:cubicBezTo>
                  <a:cubicBezTo>
                    <a:pt x="3900" y="22340"/>
                    <a:pt x="1572" y="21763"/>
                    <a:pt x="1095" y="19774"/>
                  </a:cubicBezTo>
                  <a:cubicBezTo>
                    <a:pt x="1095" y="19761"/>
                    <a:pt x="1113" y="19728"/>
                    <a:pt x="1138" y="19728"/>
                  </a:cubicBezTo>
                  <a:close/>
                  <a:moveTo>
                    <a:pt x="16353" y="1"/>
                  </a:moveTo>
                  <a:cubicBezTo>
                    <a:pt x="16154" y="80"/>
                    <a:pt x="15935" y="160"/>
                    <a:pt x="15736" y="200"/>
                  </a:cubicBezTo>
                  <a:lnTo>
                    <a:pt x="15736" y="240"/>
                  </a:lnTo>
                  <a:cubicBezTo>
                    <a:pt x="14403" y="657"/>
                    <a:pt x="13050" y="1075"/>
                    <a:pt x="11718" y="1473"/>
                  </a:cubicBezTo>
                  <a:cubicBezTo>
                    <a:pt x="10146" y="1950"/>
                    <a:pt x="8575" y="2368"/>
                    <a:pt x="7003" y="2846"/>
                  </a:cubicBezTo>
                  <a:cubicBezTo>
                    <a:pt x="6546" y="3064"/>
                    <a:pt x="6048" y="3184"/>
                    <a:pt x="5511" y="3263"/>
                  </a:cubicBezTo>
                  <a:cubicBezTo>
                    <a:pt x="4596" y="3542"/>
                    <a:pt x="3681" y="3820"/>
                    <a:pt x="2726" y="4079"/>
                  </a:cubicBezTo>
                  <a:cubicBezTo>
                    <a:pt x="2030" y="4278"/>
                    <a:pt x="1373" y="4477"/>
                    <a:pt x="677" y="4676"/>
                  </a:cubicBezTo>
                  <a:cubicBezTo>
                    <a:pt x="637" y="4676"/>
                    <a:pt x="617" y="4676"/>
                    <a:pt x="598" y="4656"/>
                  </a:cubicBezTo>
                  <a:cubicBezTo>
                    <a:pt x="399" y="4715"/>
                    <a:pt x="220" y="4755"/>
                    <a:pt x="21" y="4815"/>
                  </a:cubicBezTo>
                  <a:cubicBezTo>
                    <a:pt x="21" y="4815"/>
                    <a:pt x="21" y="4835"/>
                    <a:pt x="1" y="4855"/>
                  </a:cubicBezTo>
                  <a:cubicBezTo>
                    <a:pt x="419" y="5073"/>
                    <a:pt x="816" y="5332"/>
                    <a:pt x="1194" y="5630"/>
                  </a:cubicBezTo>
                  <a:cubicBezTo>
                    <a:pt x="2189" y="6207"/>
                    <a:pt x="3164" y="6864"/>
                    <a:pt x="4099" y="7520"/>
                  </a:cubicBezTo>
                  <a:cubicBezTo>
                    <a:pt x="3522" y="9132"/>
                    <a:pt x="2965" y="10783"/>
                    <a:pt x="2388" y="12394"/>
                  </a:cubicBezTo>
                  <a:cubicBezTo>
                    <a:pt x="1791" y="14065"/>
                    <a:pt x="1194" y="15716"/>
                    <a:pt x="876" y="17467"/>
                  </a:cubicBezTo>
                  <a:cubicBezTo>
                    <a:pt x="737" y="18163"/>
                    <a:pt x="836" y="18998"/>
                    <a:pt x="797" y="19734"/>
                  </a:cubicBezTo>
                  <a:cubicBezTo>
                    <a:pt x="737" y="20252"/>
                    <a:pt x="1095" y="20928"/>
                    <a:pt x="1174" y="21047"/>
                  </a:cubicBezTo>
                  <a:cubicBezTo>
                    <a:pt x="2905" y="23773"/>
                    <a:pt x="5014" y="26319"/>
                    <a:pt x="6963" y="28925"/>
                  </a:cubicBezTo>
                  <a:cubicBezTo>
                    <a:pt x="8575" y="31073"/>
                    <a:pt x="9887" y="33381"/>
                    <a:pt x="11678" y="35410"/>
                  </a:cubicBezTo>
                  <a:cubicBezTo>
                    <a:pt x="11976" y="35987"/>
                    <a:pt x="12732" y="36942"/>
                    <a:pt x="13369" y="37340"/>
                  </a:cubicBezTo>
                  <a:cubicBezTo>
                    <a:pt x="13727" y="37538"/>
                    <a:pt x="14105" y="37638"/>
                    <a:pt x="14503" y="37698"/>
                  </a:cubicBezTo>
                  <a:lnTo>
                    <a:pt x="14602" y="37698"/>
                  </a:lnTo>
                  <a:cubicBezTo>
                    <a:pt x="14622" y="37737"/>
                    <a:pt x="14642" y="37757"/>
                    <a:pt x="14702" y="37757"/>
                  </a:cubicBezTo>
                  <a:cubicBezTo>
                    <a:pt x="17984" y="38493"/>
                    <a:pt x="21405" y="38434"/>
                    <a:pt x="24747" y="38692"/>
                  </a:cubicBezTo>
                  <a:cubicBezTo>
                    <a:pt x="25861" y="38792"/>
                    <a:pt x="26975" y="38891"/>
                    <a:pt x="28129" y="38971"/>
                  </a:cubicBezTo>
                  <a:cubicBezTo>
                    <a:pt x="28129" y="38792"/>
                    <a:pt x="28149" y="38633"/>
                    <a:pt x="28149" y="38453"/>
                  </a:cubicBezTo>
                  <a:lnTo>
                    <a:pt x="28129" y="38453"/>
                  </a:lnTo>
                  <a:cubicBezTo>
                    <a:pt x="27990" y="35987"/>
                    <a:pt x="28229" y="33421"/>
                    <a:pt x="28288" y="30974"/>
                  </a:cubicBezTo>
                  <a:cubicBezTo>
                    <a:pt x="28348" y="28646"/>
                    <a:pt x="28646" y="26239"/>
                    <a:pt x="28388" y="23932"/>
                  </a:cubicBezTo>
                  <a:cubicBezTo>
                    <a:pt x="28368" y="23574"/>
                    <a:pt x="28368" y="23255"/>
                    <a:pt x="28368" y="22897"/>
                  </a:cubicBezTo>
                  <a:cubicBezTo>
                    <a:pt x="28149" y="22937"/>
                    <a:pt x="27950" y="22937"/>
                    <a:pt x="27731" y="22957"/>
                  </a:cubicBezTo>
                  <a:cubicBezTo>
                    <a:pt x="26001" y="23116"/>
                    <a:pt x="24310" y="23136"/>
                    <a:pt x="22599" y="23236"/>
                  </a:cubicBezTo>
                  <a:cubicBezTo>
                    <a:pt x="20988" y="23355"/>
                    <a:pt x="19396" y="23454"/>
                    <a:pt x="17805" y="23554"/>
                  </a:cubicBezTo>
                  <a:cubicBezTo>
                    <a:pt x="16779" y="23609"/>
                    <a:pt x="15706" y="23710"/>
                    <a:pt x="14650" y="23710"/>
                  </a:cubicBezTo>
                  <a:cubicBezTo>
                    <a:pt x="14171" y="23710"/>
                    <a:pt x="13695" y="23689"/>
                    <a:pt x="13229" y="23633"/>
                  </a:cubicBezTo>
                  <a:cubicBezTo>
                    <a:pt x="13269" y="23474"/>
                    <a:pt x="13329" y="23335"/>
                    <a:pt x="13369" y="23156"/>
                  </a:cubicBezTo>
                  <a:cubicBezTo>
                    <a:pt x="14045" y="21087"/>
                    <a:pt x="14801" y="19058"/>
                    <a:pt x="15557" y="17049"/>
                  </a:cubicBezTo>
                  <a:cubicBezTo>
                    <a:pt x="15816" y="16392"/>
                    <a:pt x="16094" y="15796"/>
                    <a:pt x="16392" y="15199"/>
                  </a:cubicBezTo>
                  <a:cubicBezTo>
                    <a:pt x="17606" y="15895"/>
                    <a:pt x="18799" y="16591"/>
                    <a:pt x="19993" y="17347"/>
                  </a:cubicBezTo>
                  <a:lnTo>
                    <a:pt x="19993" y="17387"/>
                  </a:lnTo>
                  <a:cubicBezTo>
                    <a:pt x="20192" y="17487"/>
                    <a:pt x="20371" y="17586"/>
                    <a:pt x="20570" y="17685"/>
                  </a:cubicBezTo>
                  <a:cubicBezTo>
                    <a:pt x="20411" y="16293"/>
                    <a:pt x="20013" y="14861"/>
                    <a:pt x="19714" y="13508"/>
                  </a:cubicBezTo>
                  <a:cubicBezTo>
                    <a:pt x="19197" y="11220"/>
                    <a:pt x="18581" y="8953"/>
                    <a:pt x="18103" y="6645"/>
                  </a:cubicBezTo>
                  <a:cubicBezTo>
                    <a:pt x="17685" y="4536"/>
                    <a:pt x="17109" y="2428"/>
                    <a:pt x="16492" y="339"/>
                  </a:cubicBezTo>
                  <a:lnTo>
                    <a:pt x="16512" y="339"/>
                  </a:lnTo>
                  <a:cubicBezTo>
                    <a:pt x="16452" y="240"/>
                    <a:pt x="16412" y="100"/>
                    <a:pt x="16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1"/>
          <p:cNvPicPr preferRelativeResize="0"/>
          <p:nvPr/>
        </p:nvPicPr>
        <p:blipFill rotWithShape="1">
          <a:blip r:embed="rId4">
            <a:alphaModFix/>
          </a:blip>
          <a:srcRect l="56675" r="15329" b="73023"/>
          <a:stretch/>
        </p:blipFill>
        <p:spPr>
          <a:xfrm>
            <a:off x="-313075" y="-152400"/>
            <a:ext cx="2559826" cy="1387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41"/>
          <p:cNvGrpSpPr/>
          <p:nvPr/>
        </p:nvGrpSpPr>
        <p:grpSpPr>
          <a:xfrm>
            <a:off x="8099388" y="304801"/>
            <a:ext cx="662787" cy="629755"/>
            <a:chOff x="2918775" y="2159675"/>
            <a:chExt cx="1625275" cy="1544275"/>
          </a:xfrm>
        </p:grpSpPr>
        <p:sp>
          <p:nvSpPr>
            <p:cNvPr id="510" name="Google Shape;510;p41"/>
            <p:cNvSpPr/>
            <p:nvPr/>
          </p:nvSpPr>
          <p:spPr>
            <a:xfrm>
              <a:off x="3204750" y="2159675"/>
              <a:ext cx="1102575" cy="614775"/>
            </a:xfrm>
            <a:custGeom>
              <a:avLst/>
              <a:gdLst/>
              <a:ahLst/>
              <a:cxnLst/>
              <a:rect l="l" t="t" r="r" b="b"/>
              <a:pathLst>
                <a:path w="44103" h="24591" extrusionOk="0">
                  <a:moveTo>
                    <a:pt x="11601" y="1006"/>
                  </a:moveTo>
                  <a:cubicBezTo>
                    <a:pt x="11651" y="1006"/>
                    <a:pt x="11703" y="1010"/>
                    <a:pt x="11757" y="1018"/>
                  </a:cubicBezTo>
                  <a:cubicBezTo>
                    <a:pt x="12155" y="1078"/>
                    <a:pt x="12533" y="1177"/>
                    <a:pt x="12930" y="1237"/>
                  </a:cubicBezTo>
                  <a:cubicBezTo>
                    <a:pt x="13905" y="1476"/>
                    <a:pt x="14760" y="1913"/>
                    <a:pt x="15576" y="2510"/>
                  </a:cubicBezTo>
                  <a:cubicBezTo>
                    <a:pt x="17565" y="4002"/>
                    <a:pt x="19296" y="5772"/>
                    <a:pt x="20808" y="7762"/>
                  </a:cubicBezTo>
                  <a:cubicBezTo>
                    <a:pt x="20873" y="7860"/>
                    <a:pt x="20750" y="8026"/>
                    <a:pt x="20649" y="8026"/>
                  </a:cubicBezTo>
                  <a:cubicBezTo>
                    <a:pt x="20627" y="8026"/>
                    <a:pt x="20607" y="8018"/>
                    <a:pt x="20589" y="8000"/>
                  </a:cubicBezTo>
                  <a:cubicBezTo>
                    <a:pt x="19853" y="7284"/>
                    <a:pt x="19256" y="6409"/>
                    <a:pt x="18480" y="5713"/>
                  </a:cubicBezTo>
                  <a:cubicBezTo>
                    <a:pt x="17625" y="4977"/>
                    <a:pt x="16809" y="4201"/>
                    <a:pt x="15974" y="3485"/>
                  </a:cubicBezTo>
                  <a:cubicBezTo>
                    <a:pt x="15079" y="2788"/>
                    <a:pt x="14184" y="2092"/>
                    <a:pt x="13109" y="1774"/>
                  </a:cubicBezTo>
                  <a:cubicBezTo>
                    <a:pt x="12632" y="1626"/>
                    <a:pt x="11937" y="1287"/>
                    <a:pt x="11362" y="1287"/>
                  </a:cubicBezTo>
                  <a:cubicBezTo>
                    <a:pt x="11242" y="1287"/>
                    <a:pt x="11127" y="1302"/>
                    <a:pt x="11021" y="1336"/>
                  </a:cubicBezTo>
                  <a:cubicBezTo>
                    <a:pt x="10780" y="1420"/>
                    <a:pt x="10750" y="1454"/>
                    <a:pt x="10681" y="1454"/>
                  </a:cubicBezTo>
                  <a:cubicBezTo>
                    <a:pt x="10636" y="1454"/>
                    <a:pt x="10573" y="1440"/>
                    <a:pt x="10424" y="1416"/>
                  </a:cubicBezTo>
                  <a:cubicBezTo>
                    <a:pt x="10364" y="1396"/>
                    <a:pt x="10364" y="1316"/>
                    <a:pt x="10444" y="1316"/>
                  </a:cubicBezTo>
                  <a:cubicBezTo>
                    <a:pt x="10889" y="1281"/>
                    <a:pt x="11175" y="1006"/>
                    <a:pt x="11601" y="1006"/>
                  </a:cubicBezTo>
                  <a:close/>
                  <a:moveTo>
                    <a:pt x="28072" y="1"/>
                  </a:moveTo>
                  <a:cubicBezTo>
                    <a:pt x="25524" y="1"/>
                    <a:pt x="22967" y="164"/>
                    <a:pt x="20410" y="242"/>
                  </a:cubicBezTo>
                  <a:cubicBezTo>
                    <a:pt x="20021" y="254"/>
                    <a:pt x="19633" y="258"/>
                    <a:pt x="19245" y="258"/>
                  </a:cubicBezTo>
                  <a:cubicBezTo>
                    <a:pt x="18010" y="258"/>
                    <a:pt x="16776" y="214"/>
                    <a:pt x="15533" y="214"/>
                  </a:cubicBezTo>
                  <a:cubicBezTo>
                    <a:pt x="14488" y="214"/>
                    <a:pt x="13437" y="245"/>
                    <a:pt x="12373" y="362"/>
                  </a:cubicBezTo>
                  <a:cubicBezTo>
                    <a:pt x="12205" y="345"/>
                    <a:pt x="11993" y="335"/>
                    <a:pt x="11759" y="335"/>
                  </a:cubicBezTo>
                  <a:cubicBezTo>
                    <a:pt x="11135" y="335"/>
                    <a:pt x="10359" y="409"/>
                    <a:pt x="9867" y="640"/>
                  </a:cubicBezTo>
                  <a:cubicBezTo>
                    <a:pt x="9489" y="819"/>
                    <a:pt x="9191" y="1098"/>
                    <a:pt x="8892" y="1356"/>
                  </a:cubicBezTo>
                  <a:cubicBezTo>
                    <a:pt x="8892" y="1396"/>
                    <a:pt x="8872" y="1416"/>
                    <a:pt x="8852" y="1436"/>
                  </a:cubicBezTo>
                  <a:cubicBezTo>
                    <a:pt x="8832" y="1476"/>
                    <a:pt x="8793" y="1476"/>
                    <a:pt x="8753" y="1515"/>
                  </a:cubicBezTo>
                  <a:cubicBezTo>
                    <a:pt x="6246" y="3783"/>
                    <a:pt x="4317" y="6608"/>
                    <a:pt x="2188" y="9174"/>
                  </a:cubicBezTo>
                  <a:cubicBezTo>
                    <a:pt x="1472" y="10049"/>
                    <a:pt x="716" y="10925"/>
                    <a:pt x="0" y="11780"/>
                  </a:cubicBezTo>
                  <a:cubicBezTo>
                    <a:pt x="139" y="11879"/>
                    <a:pt x="279" y="12019"/>
                    <a:pt x="398" y="12118"/>
                  </a:cubicBezTo>
                  <a:lnTo>
                    <a:pt x="418" y="12078"/>
                  </a:lnTo>
                  <a:cubicBezTo>
                    <a:pt x="2507" y="13431"/>
                    <a:pt x="4456" y="15102"/>
                    <a:pt x="6445" y="16554"/>
                  </a:cubicBezTo>
                  <a:cubicBezTo>
                    <a:pt x="8275" y="17927"/>
                    <a:pt x="10086" y="19578"/>
                    <a:pt x="12115" y="20692"/>
                  </a:cubicBezTo>
                  <a:lnTo>
                    <a:pt x="12115" y="20712"/>
                  </a:lnTo>
                  <a:cubicBezTo>
                    <a:pt x="12413" y="20891"/>
                    <a:pt x="12672" y="21090"/>
                    <a:pt x="12950" y="21269"/>
                  </a:cubicBezTo>
                  <a:cubicBezTo>
                    <a:pt x="13050" y="21090"/>
                    <a:pt x="13169" y="20891"/>
                    <a:pt x="13269" y="20692"/>
                  </a:cubicBezTo>
                  <a:cubicBezTo>
                    <a:pt x="14124" y="19220"/>
                    <a:pt x="15099" y="17807"/>
                    <a:pt x="15994" y="16355"/>
                  </a:cubicBezTo>
                  <a:cubicBezTo>
                    <a:pt x="16829" y="15003"/>
                    <a:pt x="17645" y="13630"/>
                    <a:pt x="18500" y="12257"/>
                  </a:cubicBezTo>
                  <a:cubicBezTo>
                    <a:pt x="19296" y="10964"/>
                    <a:pt x="20092" y="9552"/>
                    <a:pt x="21106" y="8438"/>
                  </a:cubicBezTo>
                  <a:lnTo>
                    <a:pt x="21405" y="8796"/>
                  </a:lnTo>
                  <a:cubicBezTo>
                    <a:pt x="22698" y="10547"/>
                    <a:pt x="23951" y="12337"/>
                    <a:pt x="25144" y="14147"/>
                  </a:cubicBezTo>
                  <a:cubicBezTo>
                    <a:pt x="25522" y="14704"/>
                    <a:pt x="25861" y="15301"/>
                    <a:pt x="26179" y="15858"/>
                  </a:cubicBezTo>
                  <a:cubicBezTo>
                    <a:pt x="24906" y="16455"/>
                    <a:pt x="23653" y="17032"/>
                    <a:pt x="22359" y="17569"/>
                  </a:cubicBezTo>
                  <a:cubicBezTo>
                    <a:pt x="22340" y="17569"/>
                    <a:pt x="22340" y="17549"/>
                    <a:pt x="22300" y="17549"/>
                  </a:cubicBezTo>
                  <a:cubicBezTo>
                    <a:pt x="22141" y="17648"/>
                    <a:pt x="21942" y="17748"/>
                    <a:pt x="21743" y="17847"/>
                  </a:cubicBezTo>
                  <a:cubicBezTo>
                    <a:pt x="22976" y="18524"/>
                    <a:pt x="24369" y="19041"/>
                    <a:pt x="25642" y="19558"/>
                  </a:cubicBezTo>
                  <a:cubicBezTo>
                    <a:pt x="27830" y="20453"/>
                    <a:pt x="30018" y="21249"/>
                    <a:pt x="32147" y="22204"/>
                  </a:cubicBezTo>
                  <a:cubicBezTo>
                    <a:pt x="34136" y="23079"/>
                    <a:pt x="36185" y="23815"/>
                    <a:pt x="38254" y="24511"/>
                  </a:cubicBezTo>
                  <a:cubicBezTo>
                    <a:pt x="38373" y="24531"/>
                    <a:pt x="38473" y="24571"/>
                    <a:pt x="38592" y="24591"/>
                  </a:cubicBezTo>
                  <a:cubicBezTo>
                    <a:pt x="38671" y="24372"/>
                    <a:pt x="38711" y="24173"/>
                    <a:pt x="38791" y="23934"/>
                  </a:cubicBezTo>
                  <a:lnTo>
                    <a:pt x="38771" y="23934"/>
                  </a:lnTo>
                  <a:cubicBezTo>
                    <a:pt x="39189" y="22602"/>
                    <a:pt x="39646" y="21249"/>
                    <a:pt x="40084" y="19936"/>
                  </a:cubicBezTo>
                  <a:cubicBezTo>
                    <a:pt x="40601" y="18404"/>
                    <a:pt x="41138" y="16833"/>
                    <a:pt x="41675" y="15281"/>
                  </a:cubicBezTo>
                  <a:cubicBezTo>
                    <a:pt x="41775" y="14764"/>
                    <a:pt x="41974" y="14286"/>
                    <a:pt x="42173" y="13849"/>
                  </a:cubicBezTo>
                  <a:cubicBezTo>
                    <a:pt x="42491" y="12934"/>
                    <a:pt x="42789" y="12039"/>
                    <a:pt x="43127" y="11104"/>
                  </a:cubicBezTo>
                  <a:cubicBezTo>
                    <a:pt x="43366" y="10407"/>
                    <a:pt x="43585" y="9771"/>
                    <a:pt x="43844" y="9075"/>
                  </a:cubicBezTo>
                  <a:cubicBezTo>
                    <a:pt x="43863" y="9055"/>
                    <a:pt x="43863" y="9055"/>
                    <a:pt x="43883" y="9055"/>
                  </a:cubicBezTo>
                  <a:cubicBezTo>
                    <a:pt x="43963" y="8856"/>
                    <a:pt x="44043" y="8677"/>
                    <a:pt x="44102" y="8498"/>
                  </a:cubicBezTo>
                  <a:cubicBezTo>
                    <a:pt x="44102" y="8478"/>
                    <a:pt x="44082" y="8478"/>
                    <a:pt x="44082" y="8458"/>
                  </a:cubicBezTo>
                  <a:cubicBezTo>
                    <a:pt x="43665" y="8657"/>
                    <a:pt x="43207" y="8856"/>
                    <a:pt x="42749" y="8975"/>
                  </a:cubicBezTo>
                  <a:cubicBezTo>
                    <a:pt x="41695" y="9472"/>
                    <a:pt x="40601" y="9850"/>
                    <a:pt x="39507" y="10248"/>
                  </a:cubicBezTo>
                  <a:cubicBezTo>
                    <a:pt x="38492" y="8836"/>
                    <a:pt x="37518" y="7423"/>
                    <a:pt x="36523" y="6011"/>
                  </a:cubicBezTo>
                  <a:cubicBezTo>
                    <a:pt x="35509" y="4579"/>
                    <a:pt x="34494" y="3127"/>
                    <a:pt x="33261" y="1854"/>
                  </a:cubicBezTo>
                  <a:cubicBezTo>
                    <a:pt x="32763" y="1336"/>
                    <a:pt x="32027" y="958"/>
                    <a:pt x="31470" y="501"/>
                  </a:cubicBezTo>
                  <a:cubicBezTo>
                    <a:pt x="31112" y="163"/>
                    <a:pt x="30336" y="43"/>
                    <a:pt x="30177" y="43"/>
                  </a:cubicBezTo>
                  <a:cubicBezTo>
                    <a:pt x="29476" y="13"/>
                    <a:pt x="28774" y="1"/>
                    <a:pt x="28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3660275" y="2717750"/>
              <a:ext cx="883775" cy="986200"/>
            </a:xfrm>
            <a:custGeom>
              <a:avLst/>
              <a:gdLst/>
              <a:ahLst/>
              <a:cxnLst/>
              <a:rect l="l" t="t" r="r" b="b"/>
              <a:pathLst>
                <a:path w="35351" h="39448" extrusionOk="0">
                  <a:moveTo>
                    <a:pt x="34307" y="14954"/>
                  </a:moveTo>
                  <a:cubicBezTo>
                    <a:pt x="34346" y="14954"/>
                    <a:pt x="34382" y="15012"/>
                    <a:pt x="34355" y="15079"/>
                  </a:cubicBezTo>
                  <a:cubicBezTo>
                    <a:pt x="33102" y="16750"/>
                    <a:pt x="32008" y="18182"/>
                    <a:pt x="29999" y="18958"/>
                  </a:cubicBezTo>
                  <a:cubicBezTo>
                    <a:pt x="28349" y="19594"/>
                    <a:pt x="26639" y="19874"/>
                    <a:pt x="24883" y="19874"/>
                  </a:cubicBezTo>
                  <a:cubicBezTo>
                    <a:pt x="24607" y="19874"/>
                    <a:pt x="24329" y="19867"/>
                    <a:pt x="24051" y="19853"/>
                  </a:cubicBezTo>
                  <a:cubicBezTo>
                    <a:pt x="23832" y="19853"/>
                    <a:pt x="23932" y="19535"/>
                    <a:pt x="24111" y="19475"/>
                  </a:cubicBezTo>
                  <a:cubicBezTo>
                    <a:pt x="26020" y="19137"/>
                    <a:pt x="27990" y="19057"/>
                    <a:pt x="29820" y="18361"/>
                  </a:cubicBezTo>
                  <a:cubicBezTo>
                    <a:pt x="31710" y="17605"/>
                    <a:pt x="32883" y="16451"/>
                    <a:pt x="34256" y="14999"/>
                  </a:cubicBezTo>
                  <a:cubicBezTo>
                    <a:pt x="34269" y="14967"/>
                    <a:pt x="34288" y="14954"/>
                    <a:pt x="34307" y="14954"/>
                  </a:cubicBezTo>
                  <a:close/>
                  <a:moveTo>
                    <a:pt x="30894" y="0"/>
                  </a:moveTo>
                  <a:cubicBezTo>
                    <a:pt x="30735" y="60"/>
                    <a:pt x="30576" y="139"/>
                    <a:pt x="30417" y="179"/>
                  </a:cubicBezTo>
                  <a:cubicBezTo>
                    <a:pt x="30417" y="199"/>
                    <a:pt x="30417" y="199"/>
                    <a:pt x="30437" y="239"/>
                  </a:cubicBezTo>
                  <a:cubicBezTo>
                    <a:pt x="28229" y="1333"/>
                    <a:pt x="25802" y="2129"/>
                    <a:pt x="23514" y="3064"/>
                  </a:cubicBezTo>
                  <a:cubicBezTo>
                    <a:pt x="21385" y="3939"/>
                    <a:pt x="19058" y="4635"/>
                    <a:pt x="17049" y="5809"/>
                  </a:cubicBezTo>
                  <a:lnTo>
                    <a:pt x="17009" y="5809"/>
                  </a:lnTo>
                  <a:cubicBezTo>
                    <a:pt x="16711" y="5948"/>
                    <a:pt x="16392" y="6067"/>
                    <a:pt x="16094" y="6227"/>
                  </a:cubicBezTo>
                  <a:cubicBezTo>
                    <a:pt x="16213" y="6425"/>
                    <a:pt x="16313" y="6624"/>
                    <a:pt x="16412" y="6803"/>
                  </a:cubicBezTo>
                  <a:cubicBezTo>
                    <a:pt x="17248" y="8295"/>
                    <a:pt x="17944" y="9847"/>
                    <a:pt x="18740" y="11379"/>
                  </a:cubicBezTo>
                  <a:cubicBezTo>
                    <a:pt x="19456" y="12791"/>
                    <a:pt x="20232" y="14204"/>
                    <a:pt x="20948" y="15616"/>
                  </a:cubicBezTo>
                  <a:cubicBezTo>
                    <a:pt x="21624" y="16949"/>
                    <a:pt x="22420" y="18361"/>
                    <a:pt x="22858" y="19774"/>
                  </a:cubicBezTo>
                  <a:cubicBezTo>
                    <a:pt x="22718" y="19793"/>
                    <a:pt x="22539" y="19833"/>
                    <a:pt x="22380" y="19853"/>
                  </a:cubicBezTo>
                  <a:cubicBezTo>
                    <a:pt x="20232" y="20052"/>
                    <a:pt x="18063" y="20171"/>
                    <a:pt x="15895" y="20291"/>
                  </a:cubicBezTo>
                  <a:cubicBezTo>
                    <a:pt x="15557" y="20311"/>
                    <a:pt x="15224" y="20321"/>
                    <a:pt x="14890" y="20321"/>
                  </a:cubicBezTo>
                  <a:cubicBezTo>
                    <a:pt x="14557" y="20321"/>
                    <a:pt x="14224" y="20311"/>
                    <a:pt x="13886" y="20291"/>
                  </a:cubicBezTo>
                  <a:cubicBezTo>
                    <a:pt x="14025" y="18898"/>
                    <a:pt x="14204" y="17506"/>
                    <a:pt x="14403" y="16153"/>
                  </a:cubicBezTo>
                  <a:cubicBezTo>
                    <a:pt x="14423" y="16153"/>
                    <a:pt x="14423" y="16113"/>
                    <a:pt x="14463" y="16113"/>
                  </a:cubicBezTo>
                  <a:cubicBezTo>
                    <a:pt x="14483" y="15894"/>
                    <a:pt x="14483" y="15696"/>
                    <a:pt x="14483" y="15477"/>
                  </a:cubicBezTo>
                  <a:lnTo>
                    <a:pt x="14483" y="15477"/>
                  </a:lnTo>
                  <a:cubicBezTo>
                    <a:pt x="13269" y="16173"/>
                    <a:pt x="12096" y="17108"/>
                    <a:pt x="11001" y="17904"/>
                  </a:cubicBezTo>
                  <a:cubicBezTo>
                    <a:pt x="9132" y="19336"/>
                    <a:pt x="7301" y="20788"/>
                    <a:pt x="5372" y="22141"/>
                  </a:cubicBezTo>
                  <a:cubicBezTo>
                    <a:pt x="3581" y="23374"/>
                    <a:pt x="1891" y="24747"/>
                    <a:pt x="259" y="26139"/>
                  </a:cubicBezTo>
                  <a:cubicBezTo>
                    <a:pt x="180" y="26239"/>
                    <a:pt x="100" y="26318"/>
                    <a:pt x="1" y="26418"/>
                  </a:cubicBezTo>
                  <a:cubicBezTo>
                    <a:pt x="160" y="26597"/>
                    <a:pt x="299" y="26736"/>
                    <a:pt x="458" y="26915"/>
                  </a:cubicBezTo>
                  <a:cubicBezTo>
                    <a:pt x="1393" y="27989"/>
                    <a:pt x="2288" y="29024"/>
                    <a:pt x="3223" y="30118"/>
                  </a:cubicBezTo>
                  <a:cubicBezTo>
                    <a:pt x="4258" y="31371"/>
                    <a:pt x="5312" y="32624"/>
                    <a:pt x="6347" y="33877"/>
                  </a:cubicBezTo>
                  <a:cubicBezTo>
                    <a:pt x="6744" y="34216"/>
                    <a:pt x="7043" y="34613"/>
                    <a:pt x="7321" y="35051"/>
                  </a:cubicBezTo>
                  <a:cubicBezTo>
                    <a:pt x="7938" y="35787"/>
                    <a:pt x="8555" y="36503"/>
                    <a:pt x="9191" y="37259"/>
                  </a:cubicBezTo>
                  <a:cubicBezTo>
                    <a:pt x="9629" y="37836"/>
                    <a:pt x="10086" y="38373"/>
                    <a:pt x="10544" y="38930"/>
                  </a:cubicBezTo>
                  <a:lnTo>
                    <a:pt x="10544" y="38970"/>
                  </a:lnTo>
                  <a:cubicBezTo>
                    <a:pt x="10683" y="39149"/>
                    <a:pt x="10783" y="39288"/>
                    <a:pt x="10902" y="39447"/>
                  </a:cubicBezTo>
                  <a:lnTo>
                    <a:pt x="10942" y="39447"/>
                  </a:lnTo>
                  <a:cubicBezTo>
                    <a:pt x="11001" y="38970"/>
                    <a:pt x="11081" y="38473"/>
                    <a:pt x="11200" y="38055"/>
                  </a:cubicBezTo>
                  <a:cubicBezTo>
                    <a:pt x="11320" y="36901"/>
                    <a:pt x="11578" y="35767"/>
                    <a:pt x="11777" y="34613"/>
                  </a:cubicBezTo>
                  <a:cubicBezTo>
                    <a:pt x="13488" y="34474"/>
                    <a:pt x="15199" y="34375"/>
                    <a:pt x="16910" y="34255"/>
                  </a:cubicBezTo>
                  <a:cubicBezTo>
                    <a:pt x="18680" y="34116"/>
                    <a:pt x="20450" y="33997"/>
                    <a:pt x="22161" y="33599"/>
                  </a:cubicBezTo>
                  <a:cubicBezTo>
                    <a:pt x="22858" y="33460"/>
                    <a:pt x="23613" y="33002"/>
                    <a:pt x="24270" y="32783"/>
                  </a:cubicBezTo>
                  <a:cubicBezTo>
                    <a:pt x="24767" y="32624"/>
                    <a:pt x="25245" y="32027"/>
                    <a:pt x="25324" y="31908"/>
                  </a:cubicBezTo>
                  <a:cubicBezTo>
                    <a:pt x="27115" y="29223"/>
                    <a:pt x="28626" y="26298"/>
                    <a:pt x="30218" y="23454"/>
                  </a:cubicBezTo>
                  <a:cubicBezTo>
                    <a:pt x="31531" y="21146"/>
                    <a:pt x="33122" y="18998"/>
                    <a:pt x="34276" y="16551"/>
                  </a:cubicBezTo>
                  <a:cubicBezTo>
                    <a:pt x="34674" y="16054"/>
                    <a:pt x="35271" y="14979"/>
                    <a:pt x="35350" y="14223"/>
                  </a:cubicBezTo>
                  <a:cubicBezTo>
                    <a:pt x="35290" y="13786"/>
                    <a:pt x="35251" y="13368"/>
                    <a:pt x="35151" y="12990"/>
                  </a:cubicBezTo>
                  <a:cubicBezTo>
                    <a:pt x="35151" y="12970"/>
                    <a:pt x="35111" y="12930"/>
                    <a:pt x="35111" y="12911"/>
                  </a:cubicBezTo>
                  <a:lnTo>
                    <a:pt x="35111" y="12811"/>
                  </a:lnTo>
                  <a:cubicBezTo>
                    <a:pt x="34495" y="9509"/>
                    <a:pt x="33062" y="6406"/>
                    <a:pt x="31988" y="3223"/>
                  </a:cubicBezTo>
                  <a:cubicBezTo>
                    <a:pt x="31610" y="2129"/>
                    <a:pt x="31272" y="1074"/>
                    <a:pt x="30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2918775" y="2635675"/>
              <a:ext cx="716175" cy="974275"/>
            </a:xfrm>
            <a:custGeom>
              <a:avLst/>
              <a:gdLst/>
              <a:ahLst/>
              <a:cxnLst/>
              <a:rect l="l" t="t" r="r" b="b"/>
              <a:pathLst>
                <a:path w="28647" h="38971" extrusionOk="0">
                  <a:moveTo>
                    <a:pt x="1138" y="19728"/>
                  </a:moveTo>
                  <a:cubicBezTo>
                    <a:pt x="1149" y="19728"/>
                    <a:pt x="1162" y="19735"/>
                    <a:pt x="1174" y="19754"/>
                  </a:cubicBezTo>
                  <a:cubicBezTo>
                    <a:pt x="2010" y="21525"/>
                    <a:pt x="4536" y="22122"/>
                    <a:pt x="6327" y="22519"/>
                  </a:cubicBezTo>
                  <a:cubicBezTo>
                    <a:pt x="8435" y="22977"/>
                    <a:pt x="10544" y="22937"/>
                    <a:pt x="12712" y="23076"/>
                  </a:cubicBezTo>
                  <a:cubicBezTo>
                    <a:pt x="12931" y="23116"/>
                    <a:pt x="12832" y="23434"/>
                    <a:pt x="12653" y="23474"/>
                  </a:cubicBezTo>
                  <a:cubicBezTo>
                    <a:pt x="12062" y="23570"/>
                    <a:pt x="11438" y="23613"/>
                    <a:pt x="10799" y="23613"/>
                  </a:cubicBezTo>
                  <a:cubicBezTo>
                    <a:pt x="9048" y="23613"/>
                    <a:pt x="7190" y="23289"/>
                    <a:pt x="5630" y="22838"/>
                  </a:cubicBezTo>
                  <a:cubicBezTo>
                    <a:pt x="3900" y="22340"/>
                    <a:pt x="1572" y="21763"/>
                    <a:pt x="1095" y="19774"/>
                  </a:cubicBezTo>
                  <a:cubicBezTo>
                    <a:pt x="1095" y="19761"/>
                    <a:pt x="1113" y="19728"/>
                    <a:pt x="1138" y="19728"/>
                  </a:cubicBezTo>
                  <a:close/>
                  <a:moveTo>
                    <a:pt x="16353" y="1"/>
                  </a:moveTo>
                  <a:cubicBezTo>
                    <a:pt x="16154" y="80"/>
                    <a:pt x="15935" y="160"/>
                    <a:pt x="15736" y="200"/>
                  </a:cubicBezTo>
                  <a:lnTo>
                    <a:pt x="15736" y="240"/>
                  </a:lnTo>
                  <a:cubicBezTo>
                    <a:pt x="14403" y="657"/>
                    <a:pt x="13050" y="1075"/>
                    <a:pt x="11718" y="1473"/>
                  </a:cubicBezTo>
                  <a:cubicBezTo>
                    <a:pt x="10146" y="1950"/>
                    <a:pt x="8575" y="2368"/>
                    <a:pt x="7003" y="2846"/>
                  </a:cubicBezTo>
                  <a:cubicBezTo>
                    <a:pt x="6546" y="3064"/>
                    <a:pt x="6048" y="3184"/>
                    <a:pt x="5511" y="3263"/>
                  </a:cubicBezTo>
                  <a:cubicBezTo>
                    <a:pt x="4596" y="3542"/>
                    <a:pt x="3681" y="3820"/>
                    <a:pt x="2726" y="4079"/>
                  </a:cubicBezTo>
                  <a:cubicBezTo>
                    <a:pt x="2030" y="4278"/>
                    <a:pt x="1373" y="4477"/>
                    <a:pt x="677" y="4676"/>
                  </a:cubicBezTo>
                  <a:cubicBezTo>
                    <a:pt x="637" y="4676"/>
                    <a:pt x="617" y="4676"/>
                    <a:pt x="598" y="4656"/>
                  </a:cubicBezTo>
                  <a:cubicBezTo>
                    <a:pt x="399" y="4715"/>
                    <a:pt x="220" y="4755"/>
                    <a:pt x="21" y="4815"/>
                  </a:cubicBezTo>
                  <a:cubicBezTo>
                    <a:pt x="21" y="4815"/>
                    <a:pt x="21" y="4835"/>
                    <a:pt x="1" y="4855"/>
                  </a:cubicBezTo>
                  <a:cubicBezTo>
                    <a:pt x="419" y="5073"/>
                    <a:pt x="816" y="5332"/>
                    <a:pt x="1194" y="5630"/>
                  </a:cubicBezTo>
                  <a:cubicBezTo>
                    <a:pt x="2189" y="6207"/>
                    <a:pt x="3164" y="6864"/>
                    <a:pt x="4099" y="7520"/>
                  </a:cubicBezTo>
                  <a:cubicBezTo>
                    <a:pt x="3522" y="9132"/>
                    <a:pt x="2965" y="10783"/>
                    <a:pt x="2388" y="12394"/>
                  </a:cubicBezTo>
                  <a:cubicBezTo>
                    <a:pt x="1791" y="14065"/>
                    <a:pt x="1194" y="15716"/>
                    <a:pt x="876" y="17467"/>
                  </a:cubicBezTo>
                  <a:cubicBezTo>
                    <a:pt x="737" y="18163"/>
                    <a:pt x="836" y="18998"/>
                    <a:pt x="797" y="19734"/>
                  </a:cubicBezTo>
                  <a:cubicBezTo>
                    <a:pt x="737" y="20252"/>
                    <a:pt x="1095" y="20928"/>
                    <a:pt x="1174" y="21047"/>
                  </a:cubicBezTo>
                  <a:cubicBezTo>
                    <a:pt x="2905" y="23773"/>
                    <a:pt x="5014" y="26319"/>
                    <a:pt x="6963" y="28925"/>
                  </a:cubicBezTo>
                  <a:cubicBezTo>
                    <a:pt x="8575" y="31073"/>
                    <a:pt x="9887" y="33381"/>
                    <a:pt x="11678" y="35410"/>
                  </a:cubicBezTo>
                  <a:cubicBezTo>
                    <a:pt x="11976" y="35987"/>
                    <a:pt x="12732" y="36942"/>
                    <a:pt x="13369" y="37340"/>
                  </a:cubicBezTo>
                  <a:cubicBezTo>
                    <a:pt x="13727" y="37538"/>
                    <a:pt x="14105" y="37638"/>
                    <a:pt x="14503" y="37698"/>
                  </a:cubicBezTo>
                  <a:lnTo>
                    <a:pt x="14602" y="37698"/>
                  </a:lnTo>
                  <a:cubicBezTo>
                    <a:pt x="14622" y="37737"/>
                    <a:pt x="14642" y="37757"/>
                    <a:pt x="14702" y="37757"/>
                  </a:cubicBezTo>
                  <a:cubicBezTo>
                    <a:pt x="17984" y="38493"/>
                    <a:pt x="21405" y="38434"/>
                    <a:pt x="24747" y="38692"/>
                  </a:cubicBezTo>
                  <a:cubicBezTo>
                    <a:pt x="25861" y="38792"/>
                    <a:pt x="26975" y="38891"/>
                    <a:pt x="28129" y="38971"/>
                  </a:cubicBezTo>
                  <a:cubicBezTo>
                    <a:pt x="28129" y="38792"/>
                    <a:pt x="28149" y="38633"/>
                    <a:pt x="28149" y="38453"/>
                  </a:cubicBezTo>
                  <a:lnTo>
                    <a:pt x="28129" y="38453"/>
                  </a:lnTo>
                  <a:cubicBezTo>
                    <a:pt x="27990" y="35987"/>
                    <a:pt x="28229" y="33421"/>
                    <a:pt x="28288" y="30974"/>
                  </a:cubicBezTo>
                  <a:cubicBezTo>
                    <a:pt x="28348" y="28646"/>
                    <a:pt x="28646" y="26239"/>
                    <a:pt x="28388" y="23932"/>
                  </a:cubicBezTo>
                  <a:cubicBezTo>
                    <a:pt x="28368" y="23574"/>
                    <a:pt x="28368" y="23255"/>
                    <a:pt x="28368" y="22897"/>
                  </a:cubicBezTo>
                  <a:cubicBezTo>
                    <a:pt x="28149" y="22937"/>
                    <a:pt x="27950" y="22937"/>
                    <a:pt x="27731" y="22957"/>
                  </a:cubicBezTo>
                  <a:cubicBezTo>
                    <a:pt x="26001" y="23116"/>
                    <a:pt x="24310" y="23136"/>
                    <a:pt x="22599" y="23236"/>
                  </a:cubicBezTo>
                  <a:cubicBezTo>
                    <a:pt x="20988" y="23355"/>
                    <a:pt x="19396" y="23454"/>
                    <a:pt x="17805" y="23554"/>
                  </a:cubicBezTo>
                  <a:cubicBezTo>
                    <a:pt x="16779" y="23609"/>
                    <a:pt x="15706" y="23710"/>
                    <a:pt x="14650" y="23710"/>
                  </a:cubicBezTo>
                  <a:cubicBezTo>
                    <a:pt x="14171" y="23710"/>
                    <a:pt x="13695" y="23689"/>
                    <a:pt x="13229" y="23633"/>
                  </a:cubicBezTo>
                  <a:cubicBezTo>
                    <a:pt x="13269" y="23474"/>
                    <a:pt x="13329" y="23335"/>
                    <a:pt x="13369" y="23156"/>
                  </a:cubicBezTo>
                  <a:cubicBezTo>
                    <a:pt x="14045" y="21087"/>
                    <a:pt x="14801" y="19058"/>
                    <a:pt x="15557" y="17049"/>
                  </a:cubicBezTo>
                  <a:cubicBezTo>
                    <a:pt x="15816" y="16392"/>
                    <a:pt x="16094" y="15796"/>
                    <a:pt x="16392" y="15199"/>
                  </a:cubicBezTo>
                  <a:cubicBezTo>
                    <a:pt x="17606" y="15895"/>
                    <a:pt x="18799" y="16591"/>
                    <a:pt x="19993" y="17347"/>
                  </a:cubicBezTo>
                  <a:lnTo>
                    <a:pt x="19993" y="17387"/>
                  </a:lnTo>
                  <a:cubicBezTo>
                    <a:pt x="20192" y="17487"/>
                    <a:pt x="20371" y="17586"/>
                    <a:pt x="20570" y="17685"/>
                  </a:cubicBezTo>
                  <a:cubicBezTo>
                    <a:pt x="20411" y="16293"/>
                    <a:pt x="20013" y="14861"/>
                    <a:pt x="19714" y="13508"/>
                  </a:cubicBezTo>
                  <a:cubicBezTo>
                    <a:pt x="19197" y="11220"/>
                    <a:pt x="18581" y="8953"/>
                    <a:pt x="18103" y="6645"/>
                  </a:cubicBezTo>
                  <a:cubicBezTo>
                    <a:pt x="17685" y="4536"/>
                    <a:pt x="17109" y="2428"/>
                    <a:pt x="16492" y="339"/>
                  </a:cubicBezTo>
                  <a:lnTo>
                    <a:pt x="16512" y="339"/>
                  </a:lnTo>
                  <a:cubicBezTo>
                    <a:pt x="16452" y="240"/>
                    <a:pt x="16412" y="100"/>
                    <a:pt x="16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3" name="Google Shape;513;p41"/>
          <p:cNvPicPr preferRelativeResize="0"/>
          <p:nvPr/>
        </p:nvPicPr>
        <p:blipFill rotWithShape="1">
          <a:blip r:embed="rId5">
            <a:alphaModFix/>
          </a:blip>
          <a:srcRect l="15252" r="62010" b="47357"/>
          <a:stretch/>
        </p:blipFill>
        <p:spPr>
          <a:xfrm flipH="1">
            <a:off x="6721525" y="2027250"/>
            <a:ext cx="2392752" cy="31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1"/>
          <p:cNvPicPr preferRelativeResize="0"/>
          <p:nvPr/>
        </p:nvPicPr>
        <p:blipFill rotWithShape="1">
          <a:blip r:embed="rId6">
            <a:alphaModFix/>
          </a:blip>
          <a:srcRect l="24049" t="46233" r="56569" b="26736"/>
          <a:stretch/>
        </p:blipFill>
        <p:spPr>
          <a:xfrm>
            <a:off x="341200" y="3006002"/>
            <a:ext cx="1330498" cy="104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1"/>
          <p:cNvPicPr preferRelativeResize="0"/>
          <p:nvPr/>
        </p:nvPicPr>
        <p:blipFill rotWithShape="1">
          <a:blip r:embed="rId7">
            <a:alphaModFix/>
          </a:blip>
          <a:srcRect l="32348" t="42049" r="40278" b="18307"/>
          <a:stretch/>
        </p:blipFill>
        <p:spPr>
          <a:xfrm>
            <a:off x="-818050" y="1358775"/>
            <a:ext cx="2445275" cy="19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1"/>
          <p:cNvPicPr preferRelativeResize="0"/>
          <p:nvPr/>
        </p:nvPicPr>
        <p:blipFill rotWithShape="1">
          <a:blip r:embed="rId8">
            <a:alphaModFix/>
          </a:blip>
          <a:srcRect l="22880" t="36606" r="52917" b="24994"/>
          <a:stretch/>
        </p:blipFill>
        <p:spPr>
          <a:xfrm rot="-1686846">
            <a:off x="4353998" y="3813112"/>
            <a:ext cx="2107979" cy="188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/>
          <p:nvPr/>
        </p:nvSpPr>
        <p:spPr>
          <a:xfrm>
            <a:off x="-20550" y="0"/>
            <a:ext cx="9185100" cy="5143500"/>
          </a:xfrm>
          <a:prstGeom prst="rect">
            <a:avLst/>
          </a:prstGeom>
          <a:solidFill>
            <a:srgbClr val="8B3AF5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" name="Google Shape;10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 txBox="1">
            <a:spLocks noGrp="1"/>
          </p:cNvSpPr>
          <p:nvPr>
            <p:ph type="title"/>
          </p:nvPr>
        </p:nvSpPr>
        <p:spPr>
          <a:xfrm>
            <a:off x="4225075" y="492550"/>
            <a:ext cx="4205700" cy="17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300"/>
              <a:buFont typeface="Montserrat Black"/>
              <a:buNone/>
              <a:defRPr sz="33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 rotWithShape="1">
          <a:blip r:embed="rId4">
            <a:alphaModFix/>
          </a:blip>
          <a:srcRect l="15252" r="62010" b="47357"/>
          <a:stretch/>
        </p:blipFill>
        <p:spPr>
          <a:xfrm rot="10800000" flipH="1">
            <a:off x="-28975" y="642925"/>
            <a:ext cx="2392752" cy="3116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18"/>
          <p:cNvGrpSpPr/>
          <p:nvPr/>
        </p:nvGrpSpPr>
        <p:grpSpPr>
          <a:xfrm>
            <a:off x="381825" y="4208951"/>
            <a:ext cx="662787" cy="629755"/>
            <a:chOff x="2918775" y="2159675"/>
            <a:chExt cx="1625275" cy="1544275"/>
          </a:xfrm>
        </p:grpSpPr>
        <p:sp>
          <p:nvSpPr>
            <p:cNvPr id="196" name="Google Shape;196;p18"/>
            <p:cNvSpPr/>
            <p:nvPr/>
          </p:nvSpPr>
          <p:spPr>
            <a:xfrm>
              <a:off x="3204750" y="2159675"/>
              <a:ext cx="1102575" cy="614775"/>
            </a:xfrm>
            <a:custGeom>
              <a:avLst/>
              <a:gdLst/>
              <a:ahLst/>
              <a:cxnLst/>
              <a:rect l="l" t="t" r="r" b="b"/>
              <a:pathLst>
                <a:path w="44103" h="24591" extrusionOk="0">
                  <a:moveTo>
                    <a:pt x="11601" y="1006"/>
                  </a:moveTo>
                  <a:cubicBezTo>
                    <a:pt x="11651" y="1006"/>
                    <a:pt x="11703" y="1010"/>
                    <a:pt x="11757" y="1018"/>
                  </a:cubicBezTo>
                  <a:cubicBezTo>
                    <a:pt x="12155" y="1078"/>
                    <a:pt x="12533" y="1177"/>
                    <a:pt x="12930" y="1237"/>
                  </a:cubicBezTo>
                  <a:cubicBezTo>
                    <a:pt x="13905" y="1476"/>
                    <a:pt x="14760" y="1913"/>
                    <a:pt x="15576" y="2510"/>
                  </a:cubicBezTo>
                  <a:cubicBezTo>
                    <a:pt x="17565" y="4002"/>
                    <a:pt x="19296" y="5772"/>
                    <a:pt x="20808" y="7762"/>
                  </a:cubicBezTo>
                  <a:cubicBezTo>
                    <a:pt x="20873" y="7860"/>
                    <a:pt x="20750" y="8026"/>
                    <a:pt x="20649" y="8026"/>
                  </a:cubicBezTo>
                  <a:cubicBezTo>
                    <a:pt x="20627" y="8026"/>
                    <a:pt x="20607" y="8018"/>
                    <a:pt x="20589" y="8000"/>
                  </a:cubicBezTo>
                  <a:cubicBezTo>
                    <a:pt x="19853" y="7284"/>
                    <a:pt x="19256" y="6409"/>
                    <a:pt x="18480" y="5713"/>
                  </a:cubicBezTo>
                  <a:cubicBezTo>
                    <a:pt x="17625" y="4977"/>
                    <a:pt x="16809" y="4201"/>
                    <a:pt x="15974" y="3485"/>
                  </a:cubicBezTo>
                  <a:cubicBezTo>
                    <a:pt x="15079" y="2788"/>
                    <a:pt x="14184" y="2092"/>
                    <a:pt x="13109" y="1774"/>
                  </a:cubicBezTo>
                  <a:cubicBezTo>
                    <a:pt x="12632" y="1626"/>
                    <a:pt x="11937" y="1287"/>
                    <a:pt x="11362" y="1287"/>
                  </a:cubicBezTo>
                  <a:cubicBezTo>
                    <a:pt x="11242" y="1287"/>
                    <a:pt x="11127" y="1302"/>
                    <a:pt x="11021" y="1336"/>
                  </a:cubicBezTo>
                  <a:cubicBezTo>
                    <a:pt x="10780" y="1420"/>
                    <a:pt x="10750" y="1454"/>
                    <a:pt x="10681" y="1454"/>
                  </a:cubicBezTo>
                  <a:cubicBezTo>
                    <a:pt x="10636" y="1454"/>
                    <a:pt x="10573" y="1440"/>
                    <a:pt x="10424" y="1416"/>
                  </a:cubicBezTo>
                  <a:cubicBezTo>
                    <a:pt x="10364" y="1396"/>
                    <a:pt x="10364" y="1316"/>
                    <a:pt x="10444" y="1316"/>
                  </a:cubicBezTo>
                  <a:cubicBezTo>
                    <a:pt x="10889" y="1281"/>
                    <a:pt x="11175" y="1006"/>
                    <a:pt x="11601" y="1006"/>
                  </a:cubicBezTo>
                  <a:close/>
                  <a:moveTo>
                    <a:pt x="28072" y="1"/>
                  </a:moveTo>
                  <a:cubicBezTo>
                    <a:pt x="25524" y="1"/>
                    <a:pt x="22967" y="164"/>
                    <a:pt x="20410" y="242"/>
                  </a:cubicBezTo>
                  <a:cubicBezTo>
                    <a:pt x="20021" y="254"/>
                    <a:pt x="19633" y="258"/>
                    <a:pt x="19245" y="258"/>
                  </a:cubicBezTo>
                  <a:cubicBezTo>
                    <a:pt x="18010" y="258"/>
                    <a:pt x="16776" y="214"/>
                    <a:pt x="15533" y="214"/>
                  </a:cubicBezTo>
                  <a:cubicBezTo>
                    <a:pt x="14488" y="214"/>
                    <a:pt x="13437" y="245"/>
                    <a:pt x="12373" y="362"/>
                  </a:cubicBezTo>
                  <a:cubicBezTo>
                    <a:pt x="12205" y="345"/>
                    <a:pt x="11993" y="335"/>
                    <a:pt x="11759" y="335"/>
                  </a:cubicBezTo>
                  <a:cubicBezTo>
                    <a:pt x="11135" y="335"/>
                    <a:pt x="10359" y="409"/>
                    <a:pt x="9867" y="640"/>
                  </a:cubicBezTo>
                  <a:cubicBezTo>
                    <a:pt x="9489" y="819"/>
                    <a:pt x="9191" y="1098"/>
                    <a:pt x="8892" y="1356"/>
                  </a:cubicBezTo>
                  <a:cubicBezTo>
                    <a:pt x="8892" y="1396"/>
                    <a:pt x="8872" y="1416"/>
                    <a:pt x="8852" y="1436"/>
                  </a:cubicBezTo>
                  <a:cubicBezTo>
                    <a:pt x="8832" y="1476"/>
                    <a:pt x="8793" y="1476"/>
                    <a:pt x="8753" y="1515"/>
                  </a:cubicBezTo>
                  <a:cubicBezTo>
                    <a:pt x="6246" y="3783"/>
                    <a:pt x="4317" y="6608"/>
                    <a:pt x="2188" y="9174"/>
                  </a:cubicBezTo>
                  <a:cubicBezTo>
                    <a:pt x="1472" y="10049"/>
                    <a:pt x="716" y="10925"/>
                    <a:pt x="0" y="11780"/>
                  </a:cubicBezTo>
                  <a:cubicBezTo>
                    <a:pt x="139" y="11879"/>
                    <a:pt x="279" y="12019"/>
                    <a:pt x="398" y="12118"/>
                  </a:cubicBezTo>
                  <a:lnTo>
                    <a:pt x="418" y="12078"/>
                  </a:lnTo>
                  <a:cubicBezTo>
                    <a:pt x="2507" y="13431"/>
                    <a:pt x="4456" y="15102"/>
                    <a:pt x="6445" y="16554"/>
                  </a:cubicBezTo>
                  <a:cubicBezTo>
                    <a:pt x="8275" y="17927"/>
                    <a:pt x="10086" y="19578"/>
                    <a:pt x="12115" y="20692"/>
                  </a:cubicBezTo>
                  <a:lnTo>
                    <a:pt x="12115" y="20712"/>
                  </a:lnTo>
                  <a:cubicBezTo>
                    <a:pt x="12413" y="20891"/>
                    <a:pt x="12672" y="21090"/>
                    <a:pt x="12950" y="21269"/>
                  </a:cubicBezTo>
                  <a:cubicBezTo>
                    <a:pt x="13050" y="21090"/>
                    <a:pt x="13169" y="20891"/>
                    <a:pt x="13269" y="20692"/>
                  </a:cubicBezTo>
                  <a:cubicBezTo>
                    <a:pt x="14124" y="19220"/>
                    <a:pt x="15099" y="17807"/>
                    <a:pt x="15994" y="16355"/>
                  </a:cubicBezTo>
                  <a:cubicBezTo>
                    <a:pt x="16829" y="15003"/>
                    <a:pt x="17645" y="13630"/>
                    <a:pt x="18500" y="12257"/>
                  </a:cubicBezTo>
                  <a:cubicBezTo>
                    <a:pt x="19296" y="10964"/>
                    <a:pt x="20092" y="9552"/>
                    <a:pt x="21106" y="8438"/>
                  </a:cubicBezTo>
                  <a:lnTo>
                    <a:pt x="21405" y="8796"/>
                  </a:lnTo>
                  <a:cubicBezTo>
                    <a:pt x="22698" y="10547"/>
                    <a:pt x="23951" y="12337"/>
                    <a:pt x="25144" y="14147"/>
                  </a:cubicBezTo>
                  <a:cubicBezTo>
                    <a:pt x="25522" y="14704"/>
                    <a:pt x="25861" y="15301"/>
                    <a:pt x="26179" y="15858"/>
                  </a:cubicBezTo>
                  <a:cubicBezTo>
                    <a:pt x="24906" y="16455"/>
                    <a:pt x="23653" y="17032"/>
                    <a:pt x="22359" y="17569"/>
                  </a:cubicBezTo>
                  <a:cubicBezTo>
                    <a:pt x="22340" y="17569"/>
                    <a:pt x="22340" y="17549"/>
                    <a:pt x="22300" y="17549"/>
                  </a:cubicBezTo>
                  <a:cubicBezTo>
                    <a:pt x="22141" y="17648"/>
                    <a:pt x="21942" y="17748"/>
                    <a:pt x="21743" y="17847"/>
                  </a:cubicBezTo>
                  <a:cubicBezTo>
                    <a:pt x="22976" y="18524"/>
                    <a:pt x="24369" y="19041"/>
                    <a:pt x="25642" y="19558"/>
                  </a:cubicBezTo>
                  <a:cubicBezTo>
                    <a:pt x="27830" y="20453"/>
                    <a:pt x="30018" y="21249"/>
                    <a:pt x="32147" y="22204"/>
                  </a:cubicBezTo>
                  <a:cubicBezTo>
                    <a:pt x="34136" y="23079"/>
                    <a:pt x="36185" y="23815"/>
                    <a:pt x="38254" y="24511"/>
                  </a:cubicBezTo>
                  <a:cubicBezTo>
                    <a:pt x="38373" y="24531"/>
                    <a:pt x="38473" y="24571"/>
                    <a:pt x="38592" y="24591"/>
                  </a:cubicBezTo>
                  <a:cubicBezTo>
                    <a:pt x="38671" y="24372"/>
                    <a:pt x="38711" y="24173"/>
                    <a:pt x="38791" y="23934"/>
                  </a:cubicBezTo>
                  <a:lnTo>
                    <a:pt x="38771" y="23934"/>
                  </a:lnTo>
                  <a:cubicBezTo>
                    <a:pt x="39189" y="22602"/>
                    <a:pt x="39646" y="21249"/>
                    <a:pt x="40084" y="19936"/>
                  </a:cubicBezTo>
                  <a:cubicBezTo>
                    <a:pt x="40601" y="18404"/>
                    <a:pt x="41138" y="16833"/>
                    <a:pt x="41675" y="15281"/>
                  </a:cubicBezTo>
                  <a:cubicBezTo>
                    <a:pt x="41775" y="14764"/>
                    <a:pt x="41974" y="14286"/>
                    <a:pt x="42173" y="13849"/>
                  </a:cubicBezTo>
                  <a:cubicBezTo>
                    <a:pt x="42491" y="12934"/>
                    <a:pt x="42789" y="12039"/>
                    <a:pt x="43127" y="11104"/>
                  </a:cubicBezTo>
                  <a:cubicBezTo>
                    <a:pt x="43366" y="10407"/>
                    <a:pt x="43585" y="9771"/>
                    <a:pt x="43844" y="9075"/>
                  </a:cubicBezTo>
                  <a:cubicBezTo>
                    <a:pt x="43863" y="9055"/>
                    <a:pt x="43863" y="9055"/>
                    <a:pt x="43883" y="9055"/>
                  </a:cubicBezTo>
                  <a:cubicBezTo>
                    <a:pt x="43963" y="8856"/>
                    <a:pt x="44043" y="8677"/>
                    <a:pt x="44102" y="8498"/>
                  </a:cubicBezTo>
                  <a:cubicBezTo>
                    <a:pt x="44102" y="8478"/>
                    <a:pt x="44082" y="8478"/>
                    <a:pt x="44082" y="8458"/>
                  </a:cubicBezTo>
                  <a:cubicBezTo>
                    <a:pt x="43665" y="8657"/>
                    <a:pt x="43207" y="8856"/>
                    <a:pt x="42749" y="8975"/>
                  </a:cubicBezTo>
                  <a:cubicBezTo>
                    <a:pt x="41695" y="9472"/>
                    <a:pt x="40601" y="9850"/>
                    <a:pt x="39507" y="10248"/>
                  </a:cubicBezTo>
                  <a:cubicBezTo>
                    <a:pt x="38492" y="8836"/>
                    <a:pt x="37518" y="7423"/>
                    <a:pt x="36523" y="6011"/>
                  </a:cubicBezTo>
                  <a:cubicBezTo>
                    <a:pt x="35509" y="4579"/>
                    <a:pt x="34494" y="3127"/>
                    <a:pt x="33261" y="1854"/>
                  </a:cubicBezTo>
                  <a:cubicBezTo>
                    <a:pt x="32763" y="1336"/>
                    <a:pt x="32027" y="958"/>
                    <a:pt x="31470" y="501"/>
                  </a:cubicBezTo>
                  <a:cubicBezTo>
                    <a:pt x="31112" y="163"/>
                    <a:pt x="30336" y="43"/>
                    <a:pt x="30177" y="43"/>
                  </a:cubicBezTo>
                  <a:cubicBezTo>
                    <a:pt x="29476" y="13"/>
                    <a:pt x="28774" y="1"/>
                    <a:pt x="28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3660275" y="2717750"/>
              <a:ext cx="883775" cy="986200"/>
            </a:xfrm>
            <a:custGeom>
              <a:avLst/>
              <a:gdLst/>
              <a:ahLst/>
              <a:cxnLst/>
              <a:rect l="l" t="t" r="r" b="b"/>
              <a:pathLst>
                <a:path w="35351" h="39448" extrusionOk="0">
                  <a:moveTo>
                    <a:pt x="34307" y="14954"/>
                  </a:moveTo>
                  <a:cubicBezTo>
                    <a:pt x="34346" y="14954"/>
                    <a:pt x="34382" y="15012"/>
                    <a:pt x="34355" y="15079"/>
                  </a:cubicBezTo>
                  <a:cubicBezTo>
                    <a:pt x="33102" y="16750"/>
                    <a:pt x="32008" y="18182"/>
                    <a:pt x="29999" y="18958"/>
                  </a:cubicBezTo>
                  <a:cubicBezTo>
                    <a:pt x="28349" y="19594"/>
                    <a:pt x="26639" y="19874"/>
                    <a:pt x="24883" y="19874"/>
                  </a:cubicBezTo>
                  <a:cubicBezTo>
                    <a:pt x="24607" y="19874"/>
                    <a:pt x="24329" y="19867"/>
                    <a:pt x="24051" y="19853"/>
                  </a:cubicBezTo>
                  <a:cubicBezTo>
                    <a:pt x="23832" y="19853"/>
                    <a:pt x="23932" y="19535"/>
                    <a:pt x="24111" y="19475"/>
                  </a:cubicBezTo>
                  <a:cubicBezTo>
                    <a:pt x="26020" y="19137"/>
                    <a:pt x="27990" y="19057"/>
                    <a:pt x="29820" y="18361"/>
                  </a:cubicBezTo>
                  <a:cubicBezTo>
                    <a:pt x="31710" y="17605"/>
                    <a:pt x="32883" y="16451"/>
                    <a:pt x="34256" y="14999"/>
                  </a:cubicBezTo>
                  <a:cubicBezTo>
                    <a:pt x="34269" y="14967"/>
                    <a:pt x="34288" y="14954"/>
                    <a:pt x="34307" y="14954"/>
                  </a:cubicBezTo>
                  <a:close/>
                  <a:moveTo>
                    <a:pt x="30894" y="0"/>
                  </a:moveTo>
                  <a:cubicBezTo>
                    <a:pt x="30735" y="60"/>
                    <a:pt x="30576" y="139"/>
                    <a:pt x="30417" y="179"/>
                  </a:cubicBezTo>
                  <a:cubicBezTo>
                    <a:pt x="30417" y="199"/>
                    <a:pt x="30417" y="199"/>
                    <a:pt x="30437" y="239"/>
                  </a:cubicBezTo>
                  <a:cubicBezTo>
                    <a:pt x="28229" y="1333"/>
                    <a:pt x="25802" y="2129"/>
                    <a:pt x="23514" y="3064"/>
                  </a:cubicBezTo>
                  <a:cubicBezTo>
                    <a:pt x="21385" y="3939"/>
                    <a:pt x="19058" y="4635"/>
                    <a:pt x="17049" y="5809"/>
                  </a:cubicBezTo>
                  <a:lnTo>
                    <a:pt x="17009" y="5809"/>
                  </a:lnTo>
                  <a:cubicBezTo>
                    <a:pt x="16711" y="5948"/>
                    <a:pt x="16392" y="6067"/>
                    <a:pt x="16094" y="6227"/>
                  </a:cubicBezTo>
                  <a:cubicBezTo>
                    <a:pt x="16213" y="6425"/>
                    <a:pt x="16313" y="6624"/>
                    <a:pt x="16412" y="6803"/>
                  </a:cubicBezTo>
                  <a:cubicBezTo>
                    <a:pt x="17248" y="8295"/>
                    <a:pt x="17944" y="9847"/>
                    <a:pt x="18740" y="11379"/>
                  </a:cubicBezTo>
                  <a:cubicBezTo>
                    <a:pt x="19456" y="12791"/>
                    <a:pt x="20232" y="14204"/>
                    <a:pt x="20948" y="15616"/>
                  </a:cubicBezTo>
                  <a:cubicBezTo>
                    <a:pt x="21624" y="16949"/>
                    <a:pt x="22420" y="18361"/>
                    <a:pt x="22858" y="19774"/>
                  </a:cubicBezTo>
                  <a:cubicBezTo>
                    <a:pt x="22718" y="19793"/>
                    <a:pt x="22539" y="19833"/>
                    <a:pt x="22380" y="19853"/>
                  </a:cubicBezTo>
                  <a:cubicBezTo>
                    <a:pt x="20232" y="20052"/>
                    <a:pt x="18063" y="20171"/>
                    <a:pt x="15895" y="20291"/>
                  </a:cubicBezTo>
                  <a:cubicBezTo>
                    <a:pt x="15557" y="20311"/>
                    <a:pt x="15224" y="20321"/>
                    <a:pt x="14890" y="20321"/>
                  </a:cubicBezTo>
                  <a:cubicBezTo>
                    <a:pt x="14557" y="20321"/>
                    <a:pt x="14224" y="20311"/>
                    <a:pt x="13886" y="20291"/>
                  </a:cubicBezTo>
                  <a:cubicBezTo>
                    <a:pt x="14025" y="18898"/>
                    <a:pt x="14204" y="17506"/>
                    <a:pt x="14403" y="16153"/>
                  </a:cubicBezTo>
                  <a:cubicBezTo>
                    <a:pt x="14423" y="16153"/>
                    <a:pt x="14423" y="16113"/>
                    <a:pt x="14463" y="16113"/>
                  </a:cubicBezTo>
                  <a:cubicBezTo>
                    <a:pt x="14483" y="15894"/>
                    <a:pt x="14483" y="15696"/>
                    <a:pt x="14483" y="15477"/>
                  </a:cubicBezTo>
                  <a:lnTo>
                    <a:pt x="14483" y="15477"/>
                  </a:lnTo>
                  <a:cubicBezTo>
                    <a:pt x="13269" y="16173"/>
                    <a:pt x="12096" y="17108"/>
                    <a:pt x="11001" y="17904"/>
                  </a:cubicBezTo>
                  <a:cubicBezTo>
                    <a:pt x="9132" y="19336"/>
                    <a:pt x="7301" y="20788"/>
                    <a:pt x="5372" y="22141"/>
                  </a:cubicBezTo>
                  <a:cubicBezTo>
                    <a:pt x="3581" y="23374"/>
                    <a:pt x="1891" y="24747"/>
                    <a:pt x="259" y="26139"/>
                  </a:cubicBezTo>
                  <a:cubicBezTo>
                    <a:pt x="180" y="26239"/>
                    <a:pt x="100" y="26318"/>
                    <a:pt x="1" y="26418"/>
                  </a:cubicBezTo>
                  <a:cubicBezTo>
                    <a:pt x="160" y="26597"/>
                    <a:pt x="299" y="26736"/>
                    <a:pt x="458" y="26915"/>
                  </a:cubicBezTo>
                  <a:cubicBezTo>
                    <a:pt x="1393" y="27989"/>
                    <a:pt x="2288" y="29024"/>
                    <a:pt x="3223" y="30118"/>
                  </a:cubicBezTo>
                  <a:cubicBezTo>
                    <a:pt x="4258" y="31371"/>
                    <a:pt x="5312" y="32624"/>
                    <a:pt x="6347" y="33877"/>
                  </a:cubicBezTo>
                  <a:cubicBezTo>
                    <a:pt x="6744" y="34216"/>
                    <a:pt x="7043" y="34613"/>
                    <a:pt x="7321" y="35051"/>
                  </a:cubicBezTo>
                  <a:cubicBezTo>
                    <a:pt x="7938" y="35787"/>
                    <a:pt x="8555" y="36503"/>
                    <a:pt x="9191" y="37259"/>
                  </a:cubicBezTo>
                  <a:cubicBezTo>
                    <a:pt x="9629" y="37836"/>
                    <a:pt x="10086" y="38373"/>
                    <a:pt x="10544" y="38930"/>
                  </a:cubicBezTo>
                  <a:lnTo>
                    <a:pt x="10544" y="38970"/>
                  </a:lnTo>
                  <a:cubicBezTo>
                    <a:pt x="10683" y="39149"/>
                    <a:pt x="10783" y="39288"/>
                    <a:pt x="10902" y="39447"/>
                  </a:cubicBezTo>
                  <a:lnTo>
                    <a:pt x="10942" y="39447"/>
                  </a:lnTo>
                  <a:cubicBezTo>
                    <a:pt x="11001" y="38970"/>
                    <a:pt x="11081" y="38473"/>
                    <a:pt x="11200" y="38055"/>
                  </a:cubicBezTo>
                  <a:cubicBezTo>
                    <a:pt x="11320" y="36901"/>
                    <a:pt x="11578" y="35767"/>
                    <a:pt x="11777" y="34613"/>
                  </a:cubicBezTo>
                  <a:cubicBezTo>
                    <a:pt x="13488" y="34474"/>
                    <a:pt x="15199" y="34375"/>
                    <a:pt x="16910" y="34255"/>
                  </a:cubicBezTo>
                  <a:cubicBezTo>
                    <a:pt x="18680" y="34116"/>
                    <a:pt x="20450" y="33997"/>
                    <a:pt x="22161" y="33599"/>
                  </a:cubicBezTo>
                  <a:cubicBezTo>
                    <a:pt x="22858" y="33460"/>
                    <a:pt x="23613" y="33002"/>
                    <a:pt x="24270" y="32783"/>
                  </a:cubicBezTo>
                  <a:cubicBezTo>
                    <a:pt x="24767" y="32624"/>
                    <a:pt x="25245" y="32027"/>
                    <a:pt x="25324" y="31908"/>
                  </a:cubicBezTo>
                  <a:cubicBezTo>
                    <a:pt x="27115" y="29223"/>
                    <a:pt x="28626" y="26298"/>
                    <a:pt x="30218" y="23454"/>
                  </a:cubicBezTo>
                  <a:cubicBezTo>
                    <a:pt x="31531" y="21146"/>
                    <a:pt x="33122" y="18998"/>
                    <a:pt x="34276" y="16551"/>
                  </a:cubicBezTo>
                  <a:cubicBezTo>
                    <a:pt x="34674" y="16054"/>
                    <a:pt x="35271" y="14979"/>
                    <a:pt x="35350" y="14223"/>
                  </a:cubicBezTo>
                  <a:cubicBezTo>
                    <a:pt x="35290" y="13786"/>
                    <a:pt x="35251" y="13368"/>
                    <a:pt x="35151" y="12990"/>
                  </a:cubicBezTo>
                  <a:cubicBezTo>
                    <a:pt x="35151" y="12970"/>
                    <a:pt x="35111" y="12930"/>
                    <a:pt x="35111" y="12911"/>
                  </a:cubicBezTo>
                  <a:lnTo>
                    <a:pt x="35111" y="12811"/>
                  </a:lnTo>
                  <a:cubicBezTo>
                    <a:pt x="34495" y="9509"/>
                    <a:pt x="33062" y="6406"/>
                    <a:pt x="31988" y="3223"/>
                  </a:cubicBezTo>
                  <a:cubicBezTo>
                    <a:pt x="31610" y="2129"/>
                    <a:pt x="31272" y="1074"/>
                    <a:pt x="30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2918775" y="2635675"/>
              <a:ext cx="716175" cy="974275"/>
            </a:xfrm>
            <a:custGeom>
              <a:avLst/>
              <a:gdLst/>
              <a:ahLst/>
              <a:cxnLst/>
              <a:rect l="l" t="t" r="r" b="b"/>
              <a:pathLst>
                <a:path w="28647" h="38971" extrusionOk="0">
                  <a:moveTo>
                    <a:pt x="1138" y="19728"/>
                  </a:moveTo>
                  <a:cubicBezTo>
                    <a:pt x="1149" y="19728"/>
                    <a:pt x="1162" y="19735"/>
                    <a:pt x="1174" y="19754"/>
                  </a:cubicBezTo>
                  <a:cubicBezTo>
                    <a:pt x="2010" y="21525"/>
                    <a:pt x="4536" y="22122"/>
                    <a:pt x="6327" y="22519"/>
                  </a:cubicBezTo>
                  <a:cubicBezTo>
                    <a:pt x="8435" y="22977"/>
                    <a:pt x="10544" y="22937"/>
                    <a:pt x="12712" y="23076"/>
                  </a:cubicBezTo>
                  <a:cubicBezTo>
                    <a:pt x="12931" y="23116"/>
                    <a:pt x="12832" y="23434"/>
                    <a:pt x="12653" y="23474"/>
                  </a:cubicBezTo>
                  <a:cubicBezTo>
                    <a:pt x="12062" y="23570"/>
                    <a:pt x="11438" y="23613"/>
                    <a:pt x="10799" y="23613"/>
                  </a:cubicBezTo>
                  <a:cubicBezTo>
                    <a:pt x="9048" y="23613"/>
                    <a:pt x="7190" y="23289"/>
                    <a:pt x="5630" y="22838"/>
                  </a:cubicBezTo>
                  <a:cubicBezTo>
                    <a:pt x="3900" y="22340"/>
                    <a:pt x="1572" y="21763"/>
                    <a:pt x="1095" y="19774"/>
                  </a:cubicBezTo>
                  <a:cubicBezTo>
                    <a:pt x="1095" y="19761"/>
                    <a:pt x="1113" y="19728"/>
                    <a:pt x="1138" y="19728"/>
                  </a:cubicBezTo>
                  <a:close/>
                  <a:moveTo>
                    <a:pt x="16353" y="1"/>
                  </a:moveTo>
                  <a:cubicBezTo>
                    <a:pt x="16154" y="80"/>
                    <a:pt x="15935" y="160"/>
                    <a:pt x="15736" y="200"/>
                  </a:cubicBezTo>
                  <a:lnTo>
                    <a:pt x="15736" y="240"/>
                  </a:lnTo>
                  <a:cubicBezTo>
                    <a:pt x="14403" y="657"/>
                    <a:pt x="13050" y="1075"/>
                    <a:pt x="11718" y="1473"/>
                  </a:cubicBezTo>
                  <a:cubicBezTo>
                    <a:pt x="10146" y="1950"/>
                    <a:pt x="8575" y="2368"/>
                    <a:pt x="7003" y="2846"/>
                  </a:cubicBezTo>
                  <a:cubicBezTo>
                    <a:pt x="6546" y="3064"/>
                    <a:pt x="6048" y="3184"/>
                    <a:pt x="5511" y="3263"/>
                  </a:cubicBezTo>
                  <a:cubicBezTo>
                    <a:pt x="4596" y="3542"/>
                    <a:pt x="3681" y="3820"/>
                    <a:pt x="2726" y="4079"/>
                  </a:cubicBezTo>
                  <a:cubicBezTo>
                    <a:pt x="2030" y="4278"/>
                    <a:pt x="1373" y="4477"/>
                    <a:pt x="677" y="4676"/>
                  </a:cubicBezTo>
                  <a:cubicBezTo>
                    <a:pt x="637" y="4676"/>
                    <a:pt x="617" y="4676"/>
                    <a:pt x="598" y="4656"/>
                  </a:cubicBezTo>
                  <a:cubicBezTo>
                    <a:pt x="399" y="4715"/>
                    <a:pt x="220" y="4755"/>
                    <a:pt x="21" y="4815"/>
                  </a:cubicBezTo>
                  <a:cubicBezTo>
                    <a:pt x="21" y="4815"/>
                    <a:pt x="21" y="4835"/>
                    <a:pt x="1" y="4855"/>
                  </a:cubicBezTo>
                  <a:cubicBezTo>
                    <a:pt x="419" y="5073"/>
                    <a:pt x="816" y="5332"/>
                    <a:pt x="1194" y="5630"/>
                  </a:cubicBezTo>
                  <a:cubicBezTo>
                    <a:pt x="2189" y="6207"/>
                    <a:pt x="3164" y="6864"/>
                    <a:pt x="4099" y="7520"/>
                  </a:cubicBezTo>
                  <a:cubicBezTo>
                    <a:pt x="3522" y="9132"/>
                    <a:pt x="2965" y="10783"/>
                    <a:pt x="2388" y="12394"/>
                  </a:cubicBezTo>
                  <a:cubicBezTo>
                    <a:pt x="1791" y="14065"/>
                    <a:pt x="1194" y="15716"/>
                    <a:pt x="876" y="17467"/>
                  </a:cubicBezTo>
                  <a:cubicBezTo>
                    <a:pt x="737" y="18163"/>
                    <a:pt x="836" y="18998"/>
                    <a:pt x="797" y="19734"/>
                  </a:cubicBezTo>
                  <a:cubicBezTo>
                    <a:pt x="737" y="20252"/>
                    <a:pt x="1095" y="20928"/>
                    <a:pt x="1174" y="21047"/>
                  </a:cubicBezTo>
                  <a:cubicBezTo>
                    <a:pt x="2905" y="23773"/>
                    <a:pt x="5014" y="26319"/>
                    <a:pt x="6963" y="28925"/>
                  </a:cubicBezTo>
                  <a:cubicBezTo>
                    <a:pt x="8575" y="31073"/>
                    <a:pt x="9887" y="33381"/>
                    <a:pt x="11678" y="35410"/>
                  </a:cubicBezTo>
                  <a:cubicBezTo>
                    <a:pt x="11976" y="35987"/>
                    <a:pt x="12732" y="36942"/>
                    <a:pt x="13369" y="37340"/>
                  </a:cubicBezTo>
                  <a:cubicBezTo>
                    <a:pt x="13727" y="37538"/>
                    <a:pt x="14105" y="37638"/>
                    <a:pt x="14503" y="37698"/>
                  </a:cubicBezTo>
                  <a:lnTo>
                    <a:pt x="14602" y="37698"/>
                  </a:lnTo>
                  <a:cubicBezTo>
                    <a:pt x="14622" y="37737"/>
                    <a:pt x="14642" y="37757"/>
                    <a:pt x="14702" y="37757"/>
                  </a:cubicBezTo>
                  <a:cubicBezTo>
                    <a:pt x="17984" y="38493"/>
                    <a:pt x="21405" y="38434"/>
                    <a:pt x="24747" y="38692"/>
                  </a:cubicBezTo>
                  <a:cubicBezTo>
                    <a:pt x="25861" y="38792"/>
                    <a:pt x="26975" y="38891"/>
                    <a:pt x="28129" y="38971"/>
                  </a:cubicBezTo>
                  <a:cubicBezTo>
                    <a:pt x="28129" y="38792"/>
                    <a:pt x="28149" y="38633"/>
                    <a:pt x="28149" y="38453"/>
                  </a:cubicBezTo>
                  <a:lnTo>
                    <a:pt x="28129" y="38453"/>
                  </a:lnTo>
                  <a:cubicBezTo>
                    <a:pt x="27990" y="35987"/>
                    <a:pt x="28229" y="33421"/>
                    <a:pt x="28288" y="30974"/>
                  </a:cubicBezTo>
                  <a:cubicBezTo>
                    <a:pt x="28348" y="28646"/>
                    <a:pt x="28646" y="26239"/>
                    <a:pt x="28388" y="23932"/>
                  </a:cubicBezTo>
                  <a:cubicBezTo>
                    <a:pt x="28368" y="23574"/>
                    <a:pt x="28368" y="23255"/>
                    <a:pt x="28368" y="22897"/>
                  </a:cubicBezTo>
                  <a:cubicBezTo>
                    <a:pt x="28149" y="22937"/>
                    <a:pt x="27950" y="22937"/>
                    <a:pt x="27731" y="22957"/>
                  </a:cubicBezTo>
                  <a:cubicBezTo>
                    <a:pt x="26001" y="23116"/>
                    <a:pt x="24310" y="23136"/>
                    <a:pt x="22599" y="23236"/>
                  </a:cubicBezTo>
                  <a:cubicBezTo>
                    <a:pt x="20988" y="23355"/>
                    <a:pt x="19396" y="23454"/>
                    <a:pt x="17805" y="23554"/>
                  </a:cubicBezTo>
                  <a:cubicBezTo>
                    <a:pt x="16779" y="23609"/>
                    <a:pt x="15706" y="23710"/>
                    <a:pt x="14650" y="23710"/>
                  </a:cubicBezTo>
                  <a:cubicBezTo>
                    <a:pt x="14171" y="23710"/>
                    <a:pt x="13695" y="23689"/>
                    <a:pt x="13229" y="23633"/>
                  </a:cubicBezTo>
                  <a:cubicBezTo>
                    <a:pt x="13269" y="23474"/>
                    <a:pt x="13329" y="23335"/>
                    <a:pt x="13369" y="23156"/>
                  </a:cubicBezTo>
                  <a:cubicBezTo>
                    <a:pt x="14045" y="21087"/>
                    <a:pt x="14801" y="19058"/>
                    <a:pt x="15557" y="17049"/>
                  </a:cubicBezTo>
                  <a:cubicBezTo>
                    <a:pt x="15816" y="16392"/>
                    <a:pt x="16094" y="15796"/>
                    <a:pt x="16392" y="15199"/>
                  </a:cubicBezTo>
                  <a:cubicBezTo>
                    <a:pt x="17606" y="15895"/>
                    <a:pt x="18799" y="16591"/>
                    <a:pt x="19993" y="17347"/>
                  </a:cubicBezTo>
                  <a:lnTo>
                    <a:pt x="19993" y="17387"/>
                  </a:lnTo>
                  <a:cubicBezTo>
                    <a:pt x="20192" y="17487"/>
                    <a:pt x="20371" y="17586"/>
                    <a:pt x="20570" y="17685"/>
                  </a:cubicBezTo>
                  <a:cubicBezTo>
                    <a:pt x="20411" y="16293"/>
                    <a:pt x="20013" y="14861"/>
                    <a:pt x="19714" y="13508"/>
                  </a:cubicBezTo>
                  <a:cubicBezTo>
                    <a:pt x="19197" y="11220"/>
                    <a:pt x="18581" y="8953"/>
                    <a:pt x="18103" y="6645"/>
                  </a:cubicBezTo>
                  <a:cubicBezTo>
                    <a:pt x="17685" y="4536"/>
                    <a:pt x="17109" y="2428"/>
                    <a:pt x="16492" y="339"/>
                  </a:cubicBezTo>
                  <a:lnTo>
                    <a:pt x="16512" y="339"/>
                  </a:lnTo>
                  <a:cubicBezTo>
                    <a:pt x="16452" y="240"/>
                    <a:pt x="16412" y="100"/>
                    <a:pt x="16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" name="Google Shape;199;p18"/>
          <p:cNvPicPr preferRelativeResize="0"/>
          <p:nvPr/>
        </p:nvPicPr>
        <p:blipFill rotWithShape="1">
          <a:blip r:embed="rId5">
            <a:alphaModFix/>
          </a:blip>
          <a:srcRect l="41405" t="26746" r="29883" b="31869"/>
          <a:stretch/>
        </p:blipFill>
        <p:spPr>
          <a:xfrm rot="1794616">
            <a:off x="2278999" y="4056202"/>
            <a:ext cx="1810943" cy="14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 rotWithShape="1">
          <a:blip r:embed="rId6">
            <a:alphaModFix/>
          </a:blip>
          <a:srcRect l="56675" r="15329" b="73023"/>
          <a:stretch/>
        </p:blipFill>
        <p:spPr>
          <a:xfrm>
            <a:off x="5085513" y="-152400"/>
            <a:ext cx="2559826" cy="138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 txBox="1">
            <a:spLocks noGrp="1"/>
          </p:cNvSpPr>
          <p:nvPr>
            <p:ph type="subTitle" idx="1"/>
          </p:nvPr>
        </p:nvSpPr>
        <p:spPr>
          <a:xfrm flipH="1">
            <a:off x="4215175" y="1549563"/>
            <a:ext cx="42156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title" hasCustomPrompt="1"/>
          </p:nvPr>
        </p:nvSpPr>
        <p:spPr>
          <a:xfrm flipH="1">
            <a:off x="4215175" y="871513"/>
            <a:ext cx="42156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4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18"/>
          <p:cNvSpPr txBox="1">
            <a:spLocks noGrp="1"/>
          </p:cNvSpPr>
          <p:nvPr>
            <p:ph type="subTitle" idx="2"/>
          </p:nvPr>
        </p:nvSpPr>
        <p:spPr>
          <a:xfrm flipH="1">
            <a:off x="4215175" y="2759288"/>
            <a:ext cx="42156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4215175" y="2081207"/>
            <a:ext cx="42156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4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18"/>
          <p:cNvSpPr txBox="1">
            <a:spLocks noGrp="1"/>
          </p:cNvSpPr>
          <p:nvPr>
            <p:ph type="subTitle" idx="4"/>
          </p:nvPr>
        </p:nvSpPr>
        <p:spPr>
          <a:xfrm flipH="1">
            <a:off x="4215175" y="3968988"/>
            <a:ext cx="42156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title" idx="5" hasCustomPrompt="1"/>
          </p:nvPr>
        </p:nvSpPr>
        <p:spPr>
          <a:xfrm>
            <a:off x="4215175" y="3290888"/>
            <a:ext cx="42156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4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 rotWithShape="1">
          <a:blip r:embed="rId4">
            <a:alphaModFix/>
          </a:blip>
          <a:srcRect l="15252" r="62010" b="47357"/>
          <a:stretch/>
        </p:blipFill>
        <p:spPr>
          <a:xfrm rot="5400000" flipH="1">
            <a:off x="4554175" y="2478750"/>
            <a:ext cx="2392752" cy="31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/>
          <p:cNvPicPr preferRelativeResize="0"/>
          <p:nvPr/>
        </p:nvPicPr>
        <p:blipFill rotWithShape="1">
          <a:blip r:embed="rId5">
            <a:alphaModFix/>
          </a:blip>
          <a:srcRect l="32138" t="8067" r="46976" b="62118"/>
          <a:stretch/>
        </p:blipFill>
        <p:spPr>
          <a:xfrm>
            <a:off x="7710675" y="301649"/>
            <a:ext cx="1909824" cy="15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0"/>
          <p:cNvSpPr txBox="1">
            <a:spLocks noGrp="1"/>
          </p:cNvSpPr>
          <p:nvPr>
            <p:ph type="title"/>
          </p:nvPr>
        </p:nvSpPr>
        <p:spPr>
          <a:xfrm>
            <a:off x="713225" y="499875"/>
            <a:ext cx="7717500" cy="11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3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348" name="Google Shape;348;p30"/>
          <p:cNvGrpSpPr/>
          <p:nvPr/>
        </p:nvGrpSpPr>
        <p:grpSpPr>
          <a:xfrm>
            <a:off x="381825" y="304801"/>
            <a:ext cx="662787" cy="629755"/>
            <a:chOff x="2918775" y="2159675"/>
            <a:chExt cx="1625275" cy="1544275"/>
          </a:xfrm>
        </p:grpSpPr>
        <p:sp>
          <p:nvSpPr>
            <p:cNvPr id="349" name="Google Shape;349;p30"/>
            <p:cNvSpPr/>
            <p:nvPr/>
          </p:nvSpPr>
          <p:spPr>
            <a:xfrm>
              <a:off x="3204750" y="2159675"/>
              <a:ext cx="1102575" cy="614775"/>
            </a:xfrm>
            <a:custGeom>
              <a:avLst/>
              <a:gdLst/>
              <a:ahLst/>
              <a:cxnLst/>
              <a:rect l="l" t="t" r="r" b="b"/>
              <a:pathLst>
                <a:path w="44103" h="24591" extrusionOk="0">
                  <a:moveTo>
                    <a:pt x="11601" y="1006"/>
                  </a:moveTo>
                  <a:cubicBezTo>
                    <a:pt x="11651" y="1006"/>
                    <a:pt x="11703" y="1010"/>
                    <a:pt x="11757" y="1018"/>
                  </a:cubicBezTo>
                  <a:cubicBezTo>
                    <a:pt x="12155" y="1078"/>
                    <a:pt x="12533" y="1177"/>
                    <a:pt x="12930" y="1237"/>
                  </a:cubicBezTo>
                  <a:cubicBezTo>
                    <a:pt x="13905" y="1476"/>
                    <a:pt x="14760" y="1913"/>
                    <a:pt x="15576" y="2510"/>
                  </a:cubicBezTo>
                  <a:cubicBezTo>
                    <a:pt x="17565" y="4002"/>
                    <a:pt x="19296" y="5772"/>
                    <a:pt x="20808" y="7762"/>
                  </a:cubicBezTo>
                  <a:cubicBezTo>
                    <a:pt x="20873" y="7860"/>
                    <a:pt x="20750" y="8026"/>
                    <a:pt x="20649" y="8026"/>
                  </a:cubicBezTo>
                  <a:cubicBezTo>
                    <a:pt x="20627" y="8026"/>
                    <a:pt x="20607" y="8018"/>
                    <a:pt x="20589" y="8000"/>
                  </a:cubicBezTo>
                  <a:cubicBezTo>
                    <a:pt x="19853" y="7284"/>
                    <a:pt x="19256" y="6409"/>
                    <a:pt x="18480" y="5713"/>
                  </a:cubicBezTo>
                  <a:cubicBezTo>
                    <a:pt x="17625" y="4977"/>
                    <a:pt x="16809" y="4201"/>
                    <a:pt x="15974" y="3485"/>
                  </a:cubicBezTo>
                  <a:cubicBezTo>
                    <a:pt x="15079" y="2788"/>
                    <a:pt x="14184" y="2092"/>
                    <a:pt x="13109" y="1774"/>
                  </a:cubicBezTo>
                  <a:cubicBezTo>
                    <a:pt x="12632" y="1626"/>
                    <a:pt x="11937" y="1287"/>
                    <a:pt x="11362" y="1287"/>
                  </a:cubicBezTo>
                  <a:cubicBezTo>
                    <a:pt x="11242" y="1287"/>
                    <a:pt x="11127" y="1302"/>
                    <a:pt x="11021" y="1336"/>
                  </a:cubicBezTo>
                  <a:cubicBezTo>
                    <a:pt x="10780" y="1420"/>
                    <a:pt x="10750" y="1454"/>
                    <a:pt x="10681" y="1454"/>
                  </a:cubicBezTo>
                  <a:cubicBezTo>
                    <a:pt x="10636" y="1454"/>
                    <a:pt x="10573" y="1440"/>
                    <a:pt x="10424" y="1416"/>
                  </a:cubicBezTo>
                  <a:cubicBezTo>
                    <a:pt x="10364" y="1396"/>
                    <a:pt x="10364" y="1316"/>
                    <a:pt x="10444" y="1316"/>
                  </a:cubicBezTo>
                  <a:cubicBezTo>
                    <a:pt x="10889" y="1281"/>
                    <a:pt x="11175" y="1006"/>
                    <a:pt x="11601" y="1006"/>
                  </a:cubicBezTo>
                  <a:close/>
                  <a:moveTo>
                    <a:pt x="28072" y="1"/>
                  </a:moveTo>
                  <a:cubicBezTo>
                    <a:pt x="25524" y="1"/>
                    <a:pt x="22967" y="164"/>
                    <a:pt x="20410" y="242"/>
                  </a:cubicBezTo>
                  <a:cubicBezTo>
                    <a:pt x="20021" y="254"/>
                    <a:pt x="19633" y="258"/>
                    <a:pt x="19245" y="258"/>
                  </a:cubicBezTo>
                  <a:cubicBezTo>
                    <a:pt x="18010" y="258"/>
                    <a:pt x="16776" y="214"/>
                    <a:pt x="15533" y="214"/>
                  </a:cubicBezTo>
                  <a:cubicBezTo>
                    <a:pt x="14488" y="214"/>
                    <a:pt x="13437" y="245"/>
                    <a:pt x="12373" y="362"/>
                  </a:cubicBezTo>
                  <a:cubicBezTo>
                    <a:pt x="12205" y="345"/>
                    <a:pt x="11993" y="335"/>
                    <a:pt x="11759" y="335"/>
                  </a:cubicBezTo>
                  <a:cubicBezTo>
                    <a:pt x="11135" y="335"/>
                    <a:pt x="10359" y="409"/>
                    <a:pt x="9867" y="640"/>
                  </a:cubicBezTo>
                  <a:cubicBezTo>
                    <a:pt x="9489" y="819"/>
                    <a:pt x="9191" y="1098"/>
                    <a:pt x="8892" y="1356"/>
                  </a:cubicBezTo>
                  <a:cubicBezTo>
                    <a:pt x="8892" y="1396"/>
                    <a:pt x="8872" y="1416"/>
                    <a:pt x="8852" y="1436"/>
                  </a:cubicBezTo>
                  <a:cubicBezTo>
                    <a:pt x="8832" y="1476"/>
                    <a:pt x="8793" y="1476"/>
                    <a:pt x="8753" y="1515"/>
                  </a:cubicBezTo>
                  <a:cubicBezTo>
                    <a:pt x="6246" y="3783"/>
                    <a:pt x="4317" y="6608"/>
                    <a:pt x="2188" y="9174"/>
                  </a:cubicBezTo>
                  <a:cubicBezTo>
                    <a:pt x="1472" y="10049"/>
                    <a:pt x="716" y="10925"/>
                    <a:pt x="0" y="11780"/>
                  </a:cubicBezTo>
                  <a:cubicBezTo>
                    <a:pt x="139" y="11879"/>
                    <a:pt x="279" y="12019"/>
                    <a:pt x="398" y="12118"/>
                  </a:cubicBezTo>
                  <a:lnTo>
                    <a:pt x="418" y="12078"/>
                  </a:lnTo>
                  <a:cubicBezTo>
                    <a:pt x="2507" y="13431"/>
                    <a:pt x="4456" y="15102"/>
                    <a:pt x="6445" y="16554"/>
                  </a:cubicBezTo>
                  <a:cubicBezTo>
                    <a:pt x="8275" y="17927"/>
                    <a:pt x="10086" y="19578"/>
                    <a:pt x="12115" y="20692"/>
                  </a:cubicBezTo>
                  <a:lnTo>
                    <a:pt x="12115" y="20712"/>
                  </a:lnTo>
                  <a:cubicBezTo>
                    <a:pt x="12413" y="20891"/>
                    <a:pt x="12672" y="21090"/>
                    <a:pt x="12950" y="21269"/>
                  </a:cubicBezTo>
                  <a:cubicBezTo>
                    <a:pt x="13050" y="21090"/>
                    <a:pt x="13169" y="20891"/>
                    <a:pt x="13269" y="20692"/>
                  </a:cubicBezTo>
                  <a:cubicBezTo>
                    <a:pt x="14124" y="19220"/>
                    <a:pt x="15099" y="17807"/>
                    <a:pt x="15994" y="16355"/>
                  </a:cubicBezTo>
                  <a:cubicBezTo>
                    <a:pt x="16829" y="15003"/>
                    <a:pt x="17645" y="13630"/>
                    <a:pt x="18500" y="12257"/>
                  </a:cubicBezTo>
                  <a:cubicBezTo>
                    <a:pt x="19296" y="10964"/>
                    <a:pt x="20092" y="9552"/>
                    <a:pt x="21106" y="8438"/>
                  </a:cubicBezTo>
                  <a:lnTo>
                    <a:pt x="21405" y="8796"/>
                  </a:lnTo>
                  <a:cubicBezTo>
                    <a:pt x="22698" y="10547"/>
                    <a:pt x="23951" y="12337"/>
                    <a:pt x="25144" y="14147"/>
                  </a:cubicBezTo>
                  <a:cubicBezTo>
                    <a:pt x="25522" y="14704"/>
                    <a:pt x="25861" y="15301"/>
                    <a:pt x="26179" y="15858"/>
                  </a:cubicBezTo>
                  <a:cubicBezTo>
                    <a:pt x="24906" y="16455"/>
                    <a:pt x="23653" y="17032"/>
                    <a:pt x="22359" y="17569"/>
                  </a:cubicBezTo>
                  <a:cubicBezTo>
                    <a:pt x="22340" y="17569"/>
                    <a:pt x="22340" y="17549"/>
                    <a:pt x="22300" y="17549"/>
                  </a:cubicBezTo>
                  <a:cubicBezTo>
                    <a:pt x="22141" y="17648"/>
                    <a:pt x="21942" y="17748"/>
                    <a:pt x="21743" y="17847"/>
                  </a:cubicBezTo>
                  <a:cubicBezTo>
                    <a:pt x="22976" y="18524"/>
                    <a:pt x="24369" y="19041"/>
                    <a:pt x="25642" y="19558"/>
                  </a:cubicBezTo>
                  <a:cubicBezTo>
                    <a:pt x="27830" y="20453"/>
                    <a:pt x="30018" y="21249"/>
                    <a:pt x="32147" y="22204"/>
                  </a:cubicBezTo>
                  <a:cubicBezTo>
                    <a:pt x="34136" y="23079"/>
                    <a:pt x="36185" y="23815"/>
                    <a:pt x="38254" y="24511"/>
                  </a:cubicBezTo>
                  <a:cubicBezTo>
                    <a:pt x="38373" y="24531"/>
                    <a:pt x="38473" y="24571"/>
                    <a:pt x="38592" y="24591"/>
                  </a:cubicBezTo>
                  <a:cubicBezTo>
                    <a:pt x="38671" y="24372"/>
                    <a:pt x="38711" y="24173"/>
                    <a:pt x="38791" y="23934"/>
                  </a:cubicBezTo>
                  <a:lnTo>
                    <a:pt x="38771" y="23934"/>
                  </a:lnTo>
                  <a:cubicBezTo>
                    <a:pt x="39189" y="22602"/>
                    <a:pt x="39646" y="21249"/>
                    <a:pt x="40084" y="19936"/>
                  </a:cubicBezTo>
                  <a:cubicBezTo>
                    <a:pt x="40601" y="18404"/>
                    <a:pt x="41138" y="16833"/>
                    <a:pt x="41675" y="15281"/>
                  </a:cubicBezTo>
                  <a:cubicBezTo>
                    <a:pt x="41775" y="14764"/>
                    <a:pt x="41974" y="14286"/>
                    <a:pt x="42173" y="13849"/>
                  </a:cubicBezTo>
                  <a:cubicBezTo>
                    <a:pt x="42491" y="12934"/>
                    <a:pt x="42789" y="12039"/>
                    <a:pt x="43127" y="11104"/>
                  </a:cubicBezTo>
                  <a:cubicBezTo>
                    <a:pt x="43366" y="10407"/>
                    <a:pt x="43585" y="9771"/>
                    <a:pt x="43844" y="9075"/>
                  </a:cubicBezTo>
                  <a:cubicBezTo>
                    <a:pt x="43863" y="9055"/>
                    <a:pt x="43863" y="9055"/>
                    <a:pt x="43883" y="9055"/>
                  </a:cubicBezTo>
                  <a:cubicBezTo>
                    <a:pt x="43963" y="8856"/>
                    <a:pt x="44043" y="8677"/>
                    <a:pt x="44102" y="8498"/>
                  </a:cubicBezTo>
                  <a:cubicBezTo>
                    <a:pt x="44102" y="8478"/>
                    <a:pt x="44082" y="8478"/>
                    <a:pt x="44082" y="8458"/>
                  </a:cubicBezTo>
                  <a:cubicBezTo>
                    <a:pt x="43665" y="8657"/>
                    <a:pt x="43207" y="8856"/>
                    <a:pt x="42749" y="8975"/>
                  </a:cubicBezTo>
                  <a:cubicBezTo>
                    <a:pt x="41695" y="9472"/>
                    <a:pt x="40601" y="9850"/>
                    <a:pt x="39507" y="10248"/>
                  </a:cubicBezTo>
                  <a:cubicBezTo>
                    <a:pt x="38492" y="8836"/>
                    <a:pt x="37518" y="7423"/>
                    <a:pt x="36523" y="6011"/>
                  </a:cubicBezTo>
                  <a:cubicBezTo>
                    <a:pt x="35509" y="4579"/>
                    <a:pt x="34494" y="3127"/>
                    <a:pt x="33261" y="1854"/>
                  </a:cubicBezTo>
                  <a:cubicBezTo>
                    <a:pt x="32763" y="1336"/>
                    <a:pt x="32027" y="958"/>
                    <a:pt x="31470" y="501"/>
                  </a:cubicBezTo>
                  <a:cubicBezTo>
                    <a:pt x="31112" y="163"/>
                    <a:pt x="30336" y="43"/>
                    <a:pt x="30177" y="43"/>
                  </a:cubicBezTo>
                  <a:cubicBezTo>
                    <a:pt x="29476" y="13"/>
                    <a:pt x="28774" y="1"/>
                    <a:pt x="28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3660275" y="2717750"/>
              <a:ext cx="883775" cy="986200"/>
            </a:xfrm>
            <a:custGeom>
              <a:avLst/>
              <a:gdLst/>
              <a:ahLst/>
              <a:cxnLst/>
              <a:rect l="l" t="t" r="r" b="b"/>
              <a:pathLst>
                <a:path w="35351" h="39448" extrusionOk="0">
                  <a:moveTo>
                    <a:pt x="34307" y="14954"/>
                  </a:moveTo>
                  <a:cubicBezTo>
                    <a:pt x="34346" y="14954"/>
                    <a:pt x="34382" y="15012"/>
                    <a:pt x="34355" y="15079"/>
                  </a:cubicBezTo>
                  <a:cubicBezTo>
                    <a:pt x="33102" y="16750"/>
                    <a:pt x="32008" y="18182"/>
                    <a:pt x="29999" y="18958"/>
                  </a:cubicBezTo>
                  <a:cubicBezTo>
                    <a:pt x="28349" y="19594"/>
                    <a:pt x="26639" y="19874"/>
                    <a:pt x="24883" y="19874"/>
                  </a:cubicBezTo>
                  <a:cubicBezTo>
                    <a:pt x="24607" y="19874"/>
                    <a:pt x="24329" y="19867"/>
                    <a:pt x="24051" y="19853"/>
                  </a:cubicBezTo>
                  <a:cubicBezTo>
                    <a:pt x="23832" y="19853"/>
                    <a:pt x="23932" y="19535"/>
                    <a:pt x="24111" y="19475"/>
                  </a:cubicBezTo>
                  <a:cubicBezTo>
                    <a:pt x="26020" y="19137"/>
                    <a:pt x="27990" y="19057"/>
                    <a:pt x="29820" y="18361"/>
                  </a:cubicBezTo>
                  <a:cubicBezTo>
                    <a:pt x="31710" y="17605"/>
                    <a:pt x="32883" y="16451"/>
                    <a:pt x="34256" y="14999"/>
                  </a:cubicBezTo>
                  <a:cubicBezTo>
                    <a:pt x="34269" y="14967"/>
                    <a:pt x="34288" y="14954"/>
                    <a:pt x="34307" y="14954"/>
                  </a:cubicBezTo>
                  <a:close/>
                  <a:moveTo>
                    <a:pt x="30894" y="0"/>
                  </a:moveTo>
                  <a:cubicBezTo>
                    <a:pt x="30735" y="60"/>
                    <a:pt x="30576" y="139"/>
                    <a:pt x="30417" y="179"/>
                  </a:cubicBezTo>
                  <a:cubicBezTo>
                    <a:pt x="30417" y="199"/>
                    <a:pt x="30417" y="199"/>
                    <a:pt x="30437" y="239"/>
                  </a:cubicBezTo>
                  <a:cubicBezTo>
                    <a:pt x="28229" y="1333"/>
                    <a:pt x="25802" y="2129"/>
                    <a:pt x="23514" y="3064"/>
                  </a:cubicBezTo>
                  <a:cubicBezTo>
                    <a:pt x="21385" y="3939"/>
                    <a:pt x="19058" y="4635"/>
                    <a:pt x="17049" y="5809"/>
                  </a:cubicBezTo>
                  <a:lnTo>
                    <a:pt x="17009" y="5809"/>
                  </a:lnTo>
                  <a:cubicBezTo>
                    <a:pt x="16711" y="5948"/>
                    <a:pt x="16392" y="6067"/>
                    <a:pt x="16094" y="6227"/>
                  </a:cubicBezTo>
                  <a:cubicBezTo>
                    <a:pt x="16213" y="6425"/>
                    <a:pt x="16313" y="6624"/>
                    <a:pt x="16412" y="6803"/>
                  </a:cubicBezTo>
                  <a:cubicBezTo>
                    <a:pt x="17248" y="8295"/>
                    <a:pt x="17944" y="9847"/>
                    <a:pt x="18740" y="11379"/>
                  </a:cubicBezTo>
                  <a:cubicBezTo>
                    <a:pt x="19456" y="12791"/>
                    <a:pt x="20232" y="14204"/>
                    <a:pt x="20948" y="15616"/>
                  </a:cubicBezTo>
                  <a:cubicBezTo>
                    <a:pt x="21624" y="16949"/>
                    <a:pt x="22420" y="18361"/>
                    <a:pt x="22858" y="19774"/>
                  </a:cubicBezTo>
                  <a:cubicBezTo>
                    <a:pt x="22718" y="19793"/>
                    <a:pt x="22539" y="19833"/>
                    <a:pt x="22380" y="19853"/>
                  </a:cubicBezTo>
                  <a:cubicBezTo>
                    <a:pt x="20232" y="20052"/>
                    <a:pt x="18063" y="20171"/>
                    <a:pt x="15895" y="20291"/>
                  </a:cubicBezTo>
                  <a:cubicBezTo>
                    <a:pt x="15557" y="20311"/>
                    <a:pt x="15224" y="20321"/>
                    <a:pt x="14890" y="20321"/>
                  </a:cubicBezTo>
                  <a:cubicBezTo>
                    <a:pt x="14557" y="20321"/>
                    <a:pt x="14224" y="20311"/>
                    <a:pt x="13886" y="20291"/>
                  </a:cubicBezTo>
                  <a:cubicBezTo>
                    <a:pt x="14025" y="18898"/>
                    <a:pt x="14204" y="17506"/>
                    <a:pt x="14403" y="16153"/>
                  </a:cubicBezTo>
                  <a:cubicBezTo>
                    <a:pt x="14423" y="16153"/>
                    <a:pt x="14423" y="16113"/>
                    <a:pt x="14463" y="16113"/>
                  </a:cubicBezTo>
                  <a:cubicBezTo>
                    <a:pt x="14483" y="15894"/>
                    <a:pt x="14483" y="15696"/>
                    <a:pt x="14483" y="15477"/>
                  </a:cubicBezTo>
                  <a:lnTo>
                    <a:pt x="14483" y="15477"/>
                  </a:lnTo>
                  <a:cubicBezTo>
                    <a:pt x="13269" y="16173"/>
                    <a:pt x="12096" y="17108"/>
                    <a:pt x="11001" y="17904"/>
                  </a:cubicBezTo>
                  <a:cubicBezTo>
                    <a:pt x="9132" y="19336"/>
                    <a:pt x="7301" y="20788"/>
                    <a:pt x="5372" y="22141"/>
                  </a:cubicBezTo>
                  <a:cubicBezTo>
                    <a:pt x="3581" y="23374"/>
                    <a:pt x="1891" y="24747"/>
                    <a:pt x="259" y="26139"/>
                  </a:cubicBezTo>
                  <a:cubicBezTo>
                    <a:pt x="180" y="26239"/>
                    <a:pt x="100" y="26318"/>
                    <a:pt x="1" y="26418"/>
                  </a:cubicBezTo>
                  <a:cubicBezTo>
                    <a:pt x="160" y="26597"/>
                    <a:pt x="299" y="26736"/>
                    <a:pt x="458" y="26915"/>
                  </a:cubicBezTo>
                  <a:cubicBezTo>
                    <a:pt x="1393" y="27989"/>
                    <a:pt x="2288" y="29024"/>
                    <a:pt x="3223" y="30118"/>
                  </a:cubicBezTo>
                  <a:cubicBezTo>
                    <a:pt x="4258" y="31371"/>
                    <a:pt x="5312" y="32624"/>
                    <a:pt x="6347" y="33877"/>
                  </a:cubicBezTo>
                  <a:cubicBezTo>
                    <a:pt x="6744" y="34216"/>
                    <a:pt x="7043" y="34613"/>
                    <a:pt x="7321" y="35051"/>
                  </a:cubicBezTo>
                  <a:cubicBezTo>
                    <a:pt x="7938" y="35787"/>
                    <a:pt x="8555" y="36503"/>
                    <a:pt x="9191" y="37259"/>
                  </a:cubicBezTo>
                  <a:cubicBezTo>
                    <a:pt x="9629" y="37836"/>
                    <a:pt x="10086" y="38373"/>
                    <a:pt x="10544" y="38930"/>
                  </a:cubicBezTo>
                  <a:lnTo>
                    <a:pt x="10544" y="38970"/>
                  </a:lnTo>
                  <a:cubicBezTo>
                    <a:pt x="10683" y="39149"/>
                    <a:pt x="10783" y="39288"/>
                    <a:pt x="10902" y="39447"/>
                  </a:cubicBezTo>
                  <a:lnTo>
                    <a:pt x="10942" y="39447"/>
                  </a:lnTo>
                  <a:cubicBezTo>
                    <a:pt x="11001" y="38970"/>
                    <a:pt x="11081" y="38473"/>
                    <a:pt x="11200" y="38055"/>
                  </a:cubicBezTo>
                  <a:cubicBezTo>
                    <a:pt x="11320" y="36901"/>
                    <a:pt x="11578" y="35767"/>
                    <a:pt x="11777" y="34613"/>
                  </a:cubicBezTo>
                  <a:cubicBezTo>
                    <a:pt x="13488" y="34474"/>
                    <a:pt x="15199" y="34375"/>
                    <a:pt x="16910" y="34255"/>
                  </a:cubicBezTo>
                  <a:cubicBezTo>
                    <a:pt x="18680" y="34116"/>
                    <a:pt x="20450" y="33997"/>
                    <a:pt x="22161" y="33599"/>
                  </a:cubicBezTo>
                  <a:cubicBezTo>
                    <a:pt x="22858" y="33460"/>
                    <a:pt x="23613" y="33002"/>
                    <a:pt x="24270" y="32783"/>
                  </a:cubicBezTo>
                  <a:cubicBezTo>
                    <a:pt x="24767" y="32624"/>
                    <a:pt x="25245" y="32027"/>
                    <a:pt x="25324" y="31908"/>
                  </a:cubicBezTo>
                  <a:cubicBezTo>
                    <a:pt x="27115" y="29223"/>
                    <a:pt x="28626" y="26298"/>
                    <a:pt x="30218" y="23454"/>
                  </a:cubicBezTo>
                  <a:cubicBezTo>
                    <a:pt x="31531" y="21146"/>
                    <a:pt x="33122" y="18998"/>
                    <a:pt x="34276" y="16551"/>
                  </a:cubicBezTo>
                  <a:cubicBezTo>
                    <a:pt x="34674" y="16054"/>
                    <a:pt x="35271" y="14979"/>
                    <a:pt x="35350" y="14223"/>
                  </a:cubicBezTo>
                  <a:cubicBezTo>
                    <a:pt x="35290" y="13786"/>
                    <a:pt x="35251" y="13368"/>
                    <a:pt x="35151" y="12990"/>
                  </a:cubicBezTo>
                  <a:cubicBezTo>
                    <a:pt x="35151" y="12970"/>
                    <a:pt x="35111" y="12930"/>
                    <a:pt x="35111" y="12911"/>
                  </a:cubicBezTo>
                  <a:lnTo>
                    <a:pt x="35111" y="12811"/>
                  </a:lnTo>
                  <a:cubicBezTo>
                    <a:pt x="34495" y="9509"/>
                    <a:pt x="33062" y="6406"/>
                    <a:pt x="31988" y="3223"/>
                  </a:cubicBezTo>
                  <a:cubicBezTo>
                    <a:pt x="31610" y="2129"/>
                    <a:pt x="31272" y="1074"/>
                    <a:pt x="30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2918775" y="2635675"/>
              <a:ext cx="716175" cy="974275"/>
            </a:xfrm>
            <a:custGeom>
              <a:avLst/>
              <a:gdLst/>
              <a:ahLst/>
              <a:cxnLst/>
              <a:rect l="l" t="t" r="r" b="b"/>
              <a:pathLst>
                <a:path w="28647" h="38971" extrusionOk="0">
                  <a:moveTo>
                    <a:pt x="1138" y="19728"/>
                  </a:moveTo>
                  <a:cubicBezTo>
                    <a:pt x="1149" y="19728"/>
                    <a:pt x="1162" y="19735"/>
                    <a:pt x="1174" y="19754"/>
                  </a:cubicBezTo>
                  <a:cubicBezTo>
                    <a:pt x="2010" y="21525"/>
                    <a:pt x="4536" y="22122"/>
                    <a:pt x="6327" y="22519"/>
                  </a:cubicBezTo>
                  <a:cubicBezTo>
                    <a:pt x="8435" y="22977"/>
                    <a:pt x="10544" y="22937"/>
                    <a:pt x="12712" y="23076"/>
                  </a:cubicBezTo>
                  <a:cubicBezTo>
                    <a:pt x="12931" y="23116"/>
                    <a:pt x="12832" y="23434"/>
                    <a:pt x="12653" y="23474"/>
                  </a:cubicBezTo>
                  <a:cubicBezTo>
                    <a:pt x="12062" y="23570"/>
                    <a:pt x="11438" y="23613"/>
                    <a:pt x="10799" y="23613"/>
                  </a:cubicBezTo>
                  <a:cubicBezTo>
                    <a:pt x="9048" y="23613"/>
                    <a:pt x="7190" y="23289"/>
                    <a:pt x="5630" y="22838"/>
                  </a:cubicBezTo>
                  <a:cubicBezTo>
                    <a:pt x="3900" y="22340"/>
                    <a:pt x="1572" y="21763"/>
                    <a:pt x="1095" y="19774"/>
                  </a:cubicBezTo>
                  <a:cubicBezTo>
                    <a:pt x="1095" y="19761"/>
                    <a:pt x="1113" y="19728"/>
                    <a:pt x="1138" y="19728"/>
                  </a:cubicBezTo>
                  <a:close/>
                  <a:moveTo>
                    <a:pt x="16353" y="1"/>
                  </a:moveTo>
                  <a:cubicBezTo>
                    <a:pt x="16154" y="80"/>
                    <a:pt x="15935" y="160"/>
                    <a:pt x="15736" y="200"/>
                  </a:cubicBezTo>
                  <a:lnTo>
                    <a:pt x="15736" y="240"/>
                  </a:lnTo>
                  <a:cubicBezTo>
                    <a:pt x="14403" y="657"/>
                    <a:pt x="13050" y="1075"/>
                    <a:pt x="11718" y="1473"/>
                  </a:cubicBezTo>
                  <a:cubicBezTo>
                    <a:pt x="10146" y="1950"/>
                    <a:pt x="8575" y="2368"/>
                    <a:pt x="7003" y="2846"/>
                  </a:cubicBezTo>
                  <a:cubicBezTo>
                    <a:pt x="6546" y="3064"/>
                    <a:pt x="6048" y="3184"/>
                    <a:pt x="5511" y="3263"/>
                  </a:cubicBezTo>
                  <a:cubicBezTo>
                    <a:pt x="4596" y="3542"/>
                    <a:pt x="3681" y="3820"/>
                    <a:pt x="2726" y="4079"/>
                  </a:cubicBezTo>
                  <a:cubicBezTo>
                    <a:pt x="2030" y="4278"/>
                    <a:pt x="1373" y="4477"/>
                    <a:pt x="677" y="4676"/>
                  </a:cubicBezTo>
                  <a:cubicBezTo>
                    <a:pt x="637" y="4676"/>
                    <a:pt x="617" y="4676"/>
                    <a:pt x="598" y="4656"/>
                  </a:cubicBezTo>
                  <a:cubicBezTo>
                    <a:pt x="399" y="4715"/>
                    <a:pt x="220" y="4755"/>
                    <a:pt x="21" y="4815"/>
                  </a:cubicBezTo>
                  <a:cubicBezTo>
                    <a:pt x="21" y="4815"/>
                    <a:pt x="21" y="4835"/>
                    <a:pt x="1" y="4855"/>
                  </a:cubicBezTo>
                  <a:cubicBezTo>
                    <a:pt x="419" y="5073"/>
                    <a:pt x="816" y="5332"/>
                    <a:pt x="1194" y="5630"/>
                  </a:cubicBezTo>
                  <a:cubicBezTo>
                    <a:pt x="2189" y="6207"/>
                    <a:pt x="3164" y="6864"/>
                    <a:pt x="4099" y="7520"/>
                  </a:cubicBezTo>
                  <a:cubicBezTo>
                    <a:pt x="3522" y="9132"/>
                    <a:pt x="2965" y="10783"/>
                    <a:pt x="2388" y="12394"/>
                  </a:cubicBezTo>
                  <a:cubicBezTo>
                    <a:pt x="1791" y="14065"/>
                    <a:pt x="1194" y="15716"/>
                    <a:pt x="876" y="17467"/>
                  </a:cubicBezTo>
                  <a:cubicBezTo>
                    <a:pt x="737" y="18163"/>
                    <a:pt x="836" y="18998"/>
                    <a:pt x="797" y="19734"/>
                  </a:cubicBezTo>
                  <a:cubicBezTo>
                    <a:pt x="737" y="20252"/>
                    <a:pt x="1095" y="20928"/>
                    <a:pt x="1174" y="21047"/>
                  </a:cubicBezTo>
                  <a:cubicBezTo>
                    <a:pt x="2905" y="23773"/>
                    <a:pt x="5014" y="26319"/>
                    <a:pt x="6963" y="28925"/>
                  </a:cubicBezTo>
                  <a:cubicBezTo>
                    <a:pt x="8575" y="31073"/>
                    <a:pt x="9887" y="33381"/>
                    <a:pt x="11678" y="35410"/>
                  </a:cubicBezTo>
                  <a:cubicBezTo>
                    <a:pt x="11976" y="35987"/>
                    <a:pt x="12732" y="36942"/>
                    <a:pt x="13369" y="37340"/>
                  </a:cubicBezTo>
                  <a:cubicBezTo>
                    <a:pt x="13727" y="37538"/>
                    <a:pt x="14105" y="37638"/>
                    <a:pt x="14503" y="37698"/>
                  </a:cubicBezTo>
                  <a:lnTo>
                    <a:pt x="14602" y="37698"/>
                  </a:lnTo>
                  <a:cubicBezTo>
                    <a:pt x="14622" y="37737"/>
                    <a:pt x="14642" y="37757"/>
                    <a:pt x="14702" y="37757"/>
                  </a:cubicBezTo>
                  <a:cubicBezTo>
                    <a:pt x="17984" y="38493"/>
                    <a:pt x="21405" y="38434"/>
                    <a:pt x="24747" y="38692"/>
                  </a:cubicBezTo>
                  <a:cubicBezTo>
                    <a:pt x="25861" y="38792"/>
                    <a:pt x="26975" y="38891"/>
                    <a:pt x="28129" y="38971"/>
                  </a:cubicBezTo>
                  <a:cubicBezTo>
                    <a:pt x="28129" y="38792"/>
                    <a:pt x="28149" y="38633"/>
                    <a:pt x="28149" y="38453"/>
                  </a:cubicBezTo>
                  <a:lnTo>
                    <a:pt x="28129" y="38453"/>
                  </a:lnTo>
                  <a:cubicBezTo>
                    <a:pt x="27990" y="35987"/>
                    <a:pt x="28229" y="33421"/>
                    <a:pt x="28288" y="30974"/>
                  </a:cubicBezTo>
                  <a:cubicBezTo>
                    <a:pt x="28348" y="28646"/>
                    <a:pt x="28646" y="26239"/>
                    <a:pt x="28388" y="23932"/>
                  </a:cubicBezTo>
                  <a:cubicBezTo>
                    <a:pt x="28368" y="23574"/>
                    <a:pt x="28368" y="23255"/>
                    <a:pt x="28368" y="22897"/>
                  </a:cubicBezTo>
                  <a:cubicBezTo>
                    <a:pt x="28149" y="22937"/>
                    <a:pt x="27950" y="22937"/>
                    <a:pt x="27731" y="22957"/>
                  </a:cubicBezTo>
                  <a:cubicBezTo>
                    <a:pt x="26001" y="23116"/>
                    <a:pt x="24310" y="23136"/>
                    <a:pt x="22599" y="23236"/>
                  </a:cubicBezTo>
                  <a:cubicBezTo>
                    <a:pt x="20988" y="23355"/>
                    <a:pt x="19396" y="23454"/>
                    <a:pt x="17805" y="23554"/>
                  </a:cubicBezTo>
                  <a:cubicBezTo>
                    <a:pt x="16779" y="23609"/>
                    <a:pt x="15706" y="23710"/>
                    <a:pt x="14650" y="23710"/>
                  </a:cubicBezTo>
                  <a:cubicBezTo>
                    <a:pt x="14171" y="23710"/>
                    <a:pt x="13695" y="23689"/>
                    <a:pt x="13229" y="23633"/>
                  </a:cubicBezTo>
                  <a:cubicBezTo>
                    <a:pt x="13269" y="23474"/>
                    <a:pt x="13329" y="23335"/>
                    <a:pt x="13369" y="23156"/>
                  </a:cubicBezTo>
                  <a:cubicBezTo>
                    <a:pt x="14045" y="21087"/>
                    <a:pt x="14801" y="19058"/>
                    <a:pt x="15557" y="17049"/>
                  </a:cubicBezTo>
                  <a:cubicBezTo>
                    <a:pt x="15816" y="16392"/>
                    <a:pt x="16094" y="15796"/>
                    <a:pt x="16392" y="15199"/>
                  </a:cubicBezTo>
                  <a:cubicBezTo>
                    <a:pt x="17606" y="15895"/>
                    <a:pt x="18799" y="16591"/>
                    <a:pt x="19993" y="17347"/>
                  </a:cubicBezTo>
                  <a:lnTo>
                    <a:pt x="19993" y="17387"/>
                  </a:lnTo>
                  <a:cubicBezTo>
                    <a:pt x="20192" y="17487"/>
                    <a:pt x="20371" y="17586"/>
                    <a:pt x="20570" y="17685"/>
                  </a:cubicBezTo>
                  <a:cubicBezTo>
                    <a:pt x="20411" y="16293"/>
                    <a:pt x="20013" y="14861"/>
                    <a:pt x="19714" y="13508"/>
                  </a:cubicBezTo>
                  <a:cubicBezTo>
                    <a:pt x="19197" y="11220"/>
                    <a:pt x="18581" y="8953"/>
                    <a:pt x="18103" y="6645"/>
                  </a:cubicBezTo>
                  <a:cubicBezTo>
                    <a:pt x="17685" y="4536"/>
                    <a:pt x="17109" y="2428"/>
                    <a:pt x="16492" y="339"/>
                  </a:cubicBezTo>
                  <a:lnTo>
                    <a:pt x="16512" y="339"/>
                  </a:lnTo>
                  <a:cubicBezTo>
                    <a:pt x="16452" y="240"/>
                    <a:pt x="16412" y="100"/>
                    <a:pt x="16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2" name="Google Shape;352;p30"/>
          <p:cNvPicPr preferRelativeResize="0"/>
          <p:nvPr/>
        </p:nvPicPr>
        <p:blipFill rotWithShape="1">
          <a:blip r:embed="rId6">
            <a:alphaModFix/>
          </a:blip>
          <a:srcRect l="22880" t="36606" r="52917" b="24994"/>
          <a:stretch/>
        </p:blipFill>
        <p:spPr>
          <a:xfrm rot="-1686834">
            <a:off x="2093350" y="4250312"/>
            <a:ext cx="1330501" cy="118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5"/>
          <p:cNvPicPr preferRelativeResize="0"/>
          <p:nvPr/>
        </p:nvPicPr>
        <p:blipFill rotWithShape="1">
          <a:blip r:embed="rId4">
            <a:alphaModFix/>
          </a:blip>
          <a:srcRect l="15252" r="62010" b="47357"/>
          <a:stretch/>
        </p:blipFill>
        <p:spPr>
          <a:xfrm flipH="1">
            <a:off x="6721525" y="2027250"/>
            <a:ext cx="2392752" cy="31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5"/>
          <p:cNvPicPr preferRelativeResize="0"/>
          <p:nvPr/>
        </p:nvPicPr>
        <p:blipFill rotWithShape="1">
          <a:blip r:embed="rId5">
            <a:alphaModFix/>
          </a:blip>
          <a:srcRect l="41211" t="28255" r="30794" b="28242"/>
          <a:stretch/>
        </p:blipFill>
        <p:spPr>
          <a:xfrm rot="6098015" flipH="1">
            <a:off x="2756402" y="3992749"/>
            <a:ext cx="2034500" cy="1778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35"/>
          <p:cNvGrpSpPr/>
          <p:nvPr/>
        </p:nvGrpSpPr>
        <p:grpSpPr>
          <a:xfrm>
            <a:off x="381825" y="4208951"/>
            <a:ext cx="662787" cy="629755"/>
            <a:chOff x="2918775" y="2159675"/>
            <a:chExt cx="1625275" cy="1544275"/>
          </a:xfrm>
        </p:grpSpPr>
        <p:sp>
          <p:nvSpPr>
            <p:cNvPr id="418" name="Google Shape;418;p35"/>
            <p:cNvSpPr/>
            <p:nvPr/>
          </p:nvSpPr>
          <p:spPr>
            <a:xfrm>
              <a:off x="3204750" y="2159675"/>
              <a:ext cx="1102575" cy="614775"/>
            </a:xfrm>
            <a:custGeom>
              <a:avLst/>
              <a:gdLst/>
              <a:ahLst/>
              <a:cxnLst/>
              <a:rect l="l" t="t" r="r" b="b"/>
              <a:pathLst>
                <a:path w="44103" h="24591" extrusionOk="0">
                  <a:moveTo>
                    <a:pt x="11601" y="1006"/>
                  </a:moveTo>
                  <a:cubicBezTo>
                    <a:pt x="11651" y="1006"/>
                    <a:pt x="11703" y="1010"/>
                    <a:pt x="11757" y="1018"/>
                  </a:cubicBezTo>
                  <a:cubicBezTo>
                    <a:pt x="12155" y="1078"/>
                    <a:pt x="12533" y="1177"/>
                    <a:pt x="12930" y="1237"/>
                  </a:cubicBezTo>
                  <a:cubicBezTo>
                    <a:pt x="13905" y="1476"/>
                    <a:pt x="14760" y="1913"/>
                    <a:pt x="15576" y="2510"/>
                  </a:cubicBezTo>
                  <a:cubicBezTo>
                    <a:pt x="17565" y="4002"/>
                    <a:pt x="19296" y="5772"/>
                    <a:pt x="20808" y="7762"/>
                  </a:cubicBezTo>
                  <a:cubicBezTo>
                    <a:pt x="20873" y="7860"/>
                    <a:pt x="20750" y="8026"/>
                    <a:pt x="20649" y="8026"/>
                  </a:cubicBezTo>
                  <a:cubicBezTo>
                    <a:pt x="20627" y="8026"/>
                    <a:pt x="20607" y="8018"/>
                    <a:pt x="20589" y="8000"/>
                  </a:cubicBezTo>
                  <a:cubicBezTo>
                    <a:pt x="19853" y="7284"/>
                    <a:pt x="19256" y="6409"/>
                    <a:pt x="18480" y="5713"/>
                  </a:cubicBezTo>
                  <a:cubicBezTo>
                    <a:pt x="17625" y="4977"/>
                    <a:pt x="16809" y="4201"/>
                    <a:pt x="15974" y="3485"/>
                  </a:cubicBezTo>
                  <a:cubicBezTo>
                    <a:pt x="15079" y="2788"/>
                    <a:pt x="14184" y="2092"/>
                    <a:pt x="13109" y="1774"/>
                  </a:cubicBezTo>
                  <a:cubicBezTo>
                    <a:pt x="12632" y="1626"/>
                    <a:pt x="11937" y="1287"/>
                    <a:pt x="11362" y="1287"/>
                  </a:cubicBezTo>
                  <a:cubicBezTo>
                    <a:pt x="11242" y="1287"/>
                    <a:pt x="11127" y="1302"/>
                    <a:pt x="11021" y="1336"/>
                  </a:cubicBezTo>
                  <a:cubicBezTo>
                    <a:pt x="10780" y="1420"/>
                    <a:pt x="10750" y="1454"/>
                    <a:pt x="10681" y="1454"/>
                  </a:cubicBezTo>
                  <a:cubicBezTo>
                    <a:pt x="10636" y="1454"/>
                    <a:pt x="10573" y="1440"/>
                    <a:pt x="10424" y="1416"/>
                  </a:cubicBezTo>
                  <a:cubicBezTo>
                    <a:pt x="10364" y="1396"/>
                    <a:pt x="10364" y="1316"/>
                    <a:pt x="10444" y="1316"/>
                  </a:cubicBezTo>
                  <a:cubicBezTo>
                    <a:pt x="10889" y="1281"/>
                    <a:pt x="11175" y="1006"/>
                    <a:pt x="11601" y="1006"/>
                  </a:cubicBezTo>
                  <a:close/>
                  <a:moveTo>
                    <a:pt x="28072" y="1"/>
                  </a:moveTo>
                  <a:cubicBezTo>
                    <a:pt x="25524" y="1"/>
                    <a:pt x="22967" y="164"/>
                    <a:pt x="20410" y="242"/>
                  </a:cubicBezTo>
                  <a:cubicBezTo>
                    <a:pt x="20021" y="254"/>
                    <a:pt x="19633" y="258"/>
                    <a:pt x="19245" y="258"/>
                  </a:cubicBezTo>
                  <a:cubicBezTo>
                    <a:pt x="18010" y="258"/>
                    <a:pt x="16776" y="214"/>
                    <a:pt x="15533" y="214"/>
                  </a:cubicBezTo>
                  <a:cubicBezTo>
                    <a:pt x="14488" y="214"/>
                    <a:pt x="13437" y="245"/>
                    <a:pt x="12373" y="362"/>
                  </a:cubicBezTo>
                  <a:cubicBezTo>
                    <a:pt x="12205" y="345"/>
                    <a:pt x="11993" y="335"/>
                    <a:pt x="11759" y="335"/>
                  </a:cubicBezTo>
                  <a:cubicBezTo>
                    <a:pt x="11135" y="335"/>
                    <a:pt x="10359" y="409"/>
                    <a:pt x="9867" y="640"/>
                  </a:cubicBezTo>
                  <a:cubicBezTo>
                    <a:pt x="9489" y="819"/>
                    <a:pt x="9191" y="1098"/>
                    <a:pt x="8892" y="1356"/>
                  </a:cubicBezTo>
                  <a:cubicBezTo>
                    <a:pt x="8892" y="1396"/>
                    <a:pt x="8872" y="1416"/>
                    <a:pt x="8852" y="1436"/>
                  </a:cubicBezTo>
                  <a:cubicBezTo>
                    <a:pt x="8832" y="1476"/>
                    <a:pt x="8793" y="1476"/>
                    <a:pt x="8753" y="1515"/>
                  </a:cubicBezTo>
                  <a:cubicBezTo>
                    <a:pt x="6246" y="3783"/>
                    <a:pt x="4317" y="6608"/>
                    <a:pt x="2188" y="9174"/>
                  </a:cubicBezTo>
                  <a:cubicBezTo>
                    <a:pt x="1472" y="10049"/>
                    <a:pt x="716" y="10925"/>
                    <a:pt x="0" y="11780"/>
                  </a:cubicBezTo>
                  <a:cubicBezTo>
                    <a:pt x="139" y="11879"/>
                    <a:pt x="279" y="12019"/>
                    <a:pt x="398" y="12118"/>
                  </a:cubicBezTo>
                  <a:lnTo>
                    <a:pt x="418" y="12078"/>
                  </a:lnTo>
                  <a:cubicBezTo>
                    <a:pt x="2507" y="13431"/>
                    <a:pt x="4456" y="15102"/>
                    <a:pt x="6445" y="16554"/>
                  </a:cubicBezTo>
                  <a:cubicBezTo>
                    <a:pt x="8275" y="17927"/>
                    <a:pt x="10086" y="19578"/>
                    <a:pt x="12115" y="20692"/>
                  </a:cubicBezTo>
                  <a:lnTo>
                    <a:pt x="12115" y="20712"/>
                  </a:lnTo>
                  <a:cubicBezTo>
                    <a:pt x="12413" y="20891"/>
                    <a:pt x="12672" y="21090"/>
                    <a:pt x="12950" y="21269"/>
                  </a:cubicBezTo>
                  <a:cubicBezTo>
                    <a:pt x="13050" y="21090"/>
                    <a:pt x="13169" y="20891"/>
                    <a:pt x="13269" y="20692"/>
                  </a:cubicBezTo>
                  <a:cubicBezTo>
                    <a:pt x="14124" y="19220"/>
                    <a:pt x="15099" y="17807"/>
                    <a:pt x="15994" y="16355"/>
                  </a:cubicBezTo>
                  <a:cubicBezTo>
                    <a:pt x="16829" y="15003"/>
                    <a:pt x="17645" y="13630"/>
                    <a:pt x="18500" y="12257"/>
                  </a:cubicBezTo>
                  <a:cubicBezTo>
                    <a:pt x="19296" y="10964"/>
                    <a:pt x="20092" y="9552"/>
                    <a:pt x="21106" y="8438"/>
                  </a:cubicBezTo>
                  <a:lnTo>
                    <a:pt x="21405" y="8796"/>
                  </a:lnTo>
                  <a:cubicBezTo>
                    <a:pt x="22698" y="10547"/>
                    <a:pt x="23951" y="12337"/>
                    <a:pt x="25144" y="14147"/>
                  </a:cubicBezTo>
                  <a:cubicBezTo>
                    <a:pt x="25522" y="14704"/>
                    <a:pt x="25861" y="15301"/>
                    <a:pt x="26179" y="15858"/>
                  </a:cubicBezTo>
                  <a:cubicBezTo>
                    <a:pt x="24906" y="16455"/>
                    <a:pt x="23653" y="17032"/>
                    <a:pt x="22359" y="17569"/>
                  </a:cubicBezTo>
                  <a:cubicBezTo>
                    <a:pt x="22340" y="17569"/>
                    <a:pt x="22340" y="17549"/>
                    <a:pt x="22300" y="17549"/>
                  </a:cubicBezTo>
                  <a:cubicBezTo>
                    <a:pt x="22141" y="17648"/>
                    <a:pt x="21942" y="17748"/>
                    <a:pt x="21743" y="17847"/>
                  </a:cubicBezTo>
                  <a:cubicBezTo>
                    <a:pt x="22976" y="18524"/>
                    <a:pt x="24369" y="19041"/>
                    <a:pt x="25642" y="19558"/>
                  </a:cubicBezTo>
                  <a:cubicBezTo>
                    <a:pt x="27830" y="20453"/>
                    <a:pt x="30018" y="21249"/>
                    <a:pt x="32147" y="22204"/>
                  </a:cubicBezTo>
                  <a:cubicBezTo>
                    <a:pt x="34136" y="23079"/>
                    <a:pt x="36185" y="23815"/>
                    <a:pt x="38254" y="24511"/>
                  </a:cubicBezTo>
                  <a:cubicBezTo>
                    <a:pt x="38373" y="24531"/>
                    <a:pt x="38473" y="24571"/>
                    <a:pt x="38592" y="24591"/>
                  </a:cubicBezTo>
                  <a:cubicBezTo>
                    <a:pt x="38671" y="24372"/>
                    <a:pt x="38711" y="24173"/>
                    <a:pt x="38791" y="23934"/>
                  </a:cubicBezTo>
                  <a:lnTo>
                    <a:pt x="38771" y="23934"/>
                  </a:lnTo>
                  <a:cubicBezTo>
                    <a:pt x="39189" y="22602"/>
                    <a:pt x="39646" y="21249"/>
                    <a:pt x="40084" y="19936"/>
                  </a:cubicBezTo>
                  <a:cubicBezTo>
                    <a:pt x="40601" y="18404"/>
                    <a:pt x="41138" y="16833"/>
                    <a:pt x="41675" y="15281"/>
                  </a:cubicBezTo>
                  <a:cubicBezTo>
                    <a:pt x="41775" y="14764"/>
                    <a:pt x="41974" y="14286"/>
                    <a:pt x="42173" y="13849"/>
                  </a:cubicBezTo>
                  <a:cubicBezTo>
                    <a:pt x="42491" y="12934"/>
                    <a:pt x="42789" y="12039"/>
                    <a:pt x="43127" y="11104"/>
                  </a:cubicBezTo>
                  <a:cubicBezTo>
                    <a:pt x="43366" y="10407"/>
                    <a:pt x="43585" y="9771"/>
                    <a:pt x="43844" y="9075"/>
                  </a:cubicBezTo>
                  <a:cubicBezTo>
                    <a:pt x="43863" y="9055"/>
                    <a:pt x="43863" y="9055"/>
                    <a:pt x="43883" y="9055"/>
                  </a:cubicBezTo>
                  <a:cubicBezTo>
                    <a:pt x="43963" y="8856"/>
                    <a:pt x="44043" y="8677"/>
                    <a:pt x="44102" y="8498"/>
                  </a:cubicBezTo>
                  <a:cubicBezTo>
                    <a:pt x="44102" y="8478"/>
                    <a:pt x="44082" y="8478"/>
                    <a:pt x="44082" y="8458"/>
                  </a:cubicBezTo>
                  <a:cubicBezTo>
                    <a:pt x="43665" y="8657"/>
                    <a:pt x="43207" y="8856"/>
                    <a:pt x="42749" y="8975"/>
                  </a:cubicBezTo>
                  <a:cubicBezTo>
                    <a:pt x="41695" y="9472"/>
                    <a:pt x="40601" y="9850"/>
                    <a:pt x="39507" y="10248"/>
                  </a:cubicBezTo>
                  <a:cubicBezTo>
                    <a:pt x="38492" y="8836"/>
                    <a:pt x="37518" y="7423"/>
                    <a:pt x="36523" y="6011"/>
                  </a:cubicBezTo>
                  <a:cubicBezTo>
                    <a:pt x="35509" y="4579"/>
                    <a:pt x="34494" y="3127"/>
                    <a:pt x="33261" y="1854"/>
                  </a:cubicBezTo>
                  <a:cubicBezTo>
                    <a:pt x="32763" y="1336"/>
                    <a:pt x="32027" y="958"/>
                    <a:pt x="31470" y="501"/>
                  </a:cubicBezTo>
                  <a:cubicBezTo>
                    <a:pt x="31112" y="163"/>
                    <a:pt x="30336" y="43"/>
                    <a:pt x="30177" y="43"/>
                  </a:cubicBezTo>
                  <a:cubicBezTo>
                    <a:pt x="29476" y="13"/>
                    <a:pt x="28774" y="1"/>
                    <a:pt x="28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3660275" y="2717750"/>
              <a:ext cx="883775" cy="986200"/>
            </a:xfrm>
            <a:custGeom>
              <a:avLst/>
              <a:gdLst/>
              <a:ahLst/>
              <a:cxnLst/>
              <a:rect l="l" t="t" r="r" b="b"/>
              <a:pathLst>
                <a:path w="35351" h="39448" extrusionOk="0">
                  <a:moveTo>
                    <a:pt x="34307" y="14954"/>
                  </a:moveTo>
                  <a:cubicBezTo>
                    <a:pt x="34346" y="14954"/>
                    <a:pt x="34382" y="15012"/>
                    <a:pt x="34355" y="15079"/>
                  </a:cubicBezTo>
                  <a:cubicBezTo>
                    <a:pt x="33102" y="16750"/>
                    <a:pt x="32008" y="18182"/>
                    <a:pt x="29999" y="18958"/>
                  </a:cubicBezTo>
                  <a:cubicBezTo>
                    <a:pt x="28349" y="19594"/>
                    <a:pt x="26639" y="19874"/>
                    <a:pt x="24883" y="19874"/>
                  </a:cubicBezTo>
                  <a:cubicBezTo>
                    <a:pt x="24607" y="19874"/>
                    <a:pt x="24329" y="19867"/>
                    <a:pt x="24051" y="19853"/>
                  </a:cubicBezTo>
                  <a:cubicBezTo>
                    <a:pt x="23832" y="19853"/>
                    <a:pt x="23932" y="19535"/>
                    <a:pt x="24111" y="19475"/>
                  </a:cubicBezTo>
                  <a:cubicBezTo>
                    <a:pt x="26020" y="19137"/>
                    <a:pt x="27990" y="19057"/>
                    <a:pt x="29820" y="18361"/>
                  </a:cubicBezTo>
                  <a:cubicBezTo>
                    <a:pt x="31710" y="17605"/>
                    <a:pt x="32883" y="16451"/>
                    <a:pt x="34256" y="14999"/>
                  </a:cubicBezTo>
                  <a:cubicBezTo>
                    <a:pt x="34269" y="14967"/>
                    <a:pt x="34288" y="14954"/>
                    <a:pt x="34307" y="14954"/>
                  </a:cubicBezTo>
                  <a:close/>
                  <a:moveTo>
                    <a:pt x="30894" y="0"/>
                  </a:moveTo>
                  <a:cubicBezTo>
                    <a:pt x="30735" y="60"/>
                    <a:pt x="30576" y="139"/>
                    <a:pt x="30417" y="179"/>
                  </a:cubicBezTo>
                  <a:cubicBezTo>
                    <a:pt x="30417" y="199"/>
                    <a:pt x="30417" y="199"/>
                    <a:pt x="30437" y="239"/>
                  </a:cubicBezTo>
                  <a:cubicBezTo>
                    <a:pt x="28229" y="1333"/>
                    <a:pt x="25802" y="2129"/>
                    <a:pt x="23514" y="3064"/>
                  </a:cubicBezTo>
                  <a:cubicBezTo>
                    <a:pt x="21385" y="3939"/>
                    <a:pt x="19058" y="4635"/>
                    <a:pt x="17049" y="5809"/>
                  </a:cubicBezTo>
                  <a:lnTo>
                    <a:pt x="17009" y="5809"/>
                  </a:lnTo>
                  <a:cubicBezTo>
                    <a:pt x="16711" y="5948"/>
                    <a:pt x="16392" y="6067"/>
                    <a:pt x="16094" y="6227"/>
                  </a:cubicBezTo>
                  <a:cubicBezTo>
                    <a:pt x="16213" y="6425"/>
                    <a:pt x="16313" y="6624"/>
                    <a:pt x="16412" y="6803"/>
                  </a:cubicBezTo>
                  <a:cubicBezTo>
                    <a:pt x="17248" y="8295"/>
                    <a:pt x="17944" y="9847"/>
                    <a:pt x="18740" y="11379"/>
                  </a:cubicBezTo>
                  <a:cubicBezTo>
                    <a:pt x="19456" y="12791"/>
                    <a:pt x="20232" y="14204"/>
                    <a:pt x="20948" y="15616"/>
                  </a:cubicBezTo>
                  <a:cubicBezTo>
                    <a:pt x="21624" y="16949"/>
                    <a:pt x="22420" y="18361"/>
                    <a:pt x="22858" y="19774"/>
                  </a:cubicBezTo>
                  <a:cubicBezTo>
                    <a:pt x="22718" y="19793"/>
                    <a:pt x="22539" y="19833"/>
                    <a:pt x="22380" y="19853"/>
                  </a:cubicBezTo>
                  <a:cubicBezTo>
                    <a:pt x="20232" y="20052"/>
                    <a:pt x="18063" y="20171"/>
                    <a:pt x="15895" y="20291"/>
                  </a:cubicBezTo>
                  <a:cubicBezTo>
                    <a:pt x="15557" y="20311"/>
                    <a:pt x="15224" y="20321"/>
                    <a:pt x="14890" y="20321"/>
                  </a:cubicBezTo>
                  <a:cubicBezTo>
                    <a:pt x="14557" y="20321"/>
                    <a:pt x="14224" y="20311"/>
                    <a:pt x="13886" y="20291"/>
                  </a:cubicBezTo>
                  <a:cubicBezTo>
                    <a:pt x="14025" y="18898"/>
                    <a:pt x="14204" y="17506"/>
                    <a:pt x="14403" y="16153"/>
                  </a:cubicBezTo>
                  <a:cubicBezTo>
                    <a:pt x="14423" y="16153"/>
                    <a:pt x="14423" y="16113"/>
                    <a:pt x="14463" y="16113"/>
                  </a:cubicBezTo>
                  <a:cubicBezTo>
                    <a:pt x="14483" y="15894"/>
                    <a:pt x="14483" y="15696"/>
                    <a:pt x="14483" y="15477"/>
                  </a:cubicBezTo>
                  <a:lnTo>
                    <a:pt x="14483" y="15477"/>
                  </a:lnTo>
                  <a:cubicBezTo>
                    <a:pt x="13269" y="16173"/>
                    <a:pt x="12096" y="17108"/>
                    <a:pt x="11001" y="17904"/>
                  </a:cubicBezTo>
                  <a:cubicBezTo>
                    <a:pt x="9132" y="19336"/>
                    <a:pt x="7301" y="20788"/>
                    <a:pt x="5372" y="22141"/>
                  </a:cubicBezTo>
                  <a:cubicBezTo>
                    <a:pt x="3581" y="23374"/>
                    <a:pt x="1891" y="24747"/>
                    <a:pt x="259" y="26139"/>
                  </a:cubicBezTo>
                  <a:cubicBezTo>
                    <a:pt x="180" y="26239"/>
                    <a:pt x="100" y="26318"/>
                    <a:pt x="1" y="26418"/>
                  </a:cubicBezTo>
                  <a:cubicBezTo>
                    <a:pt x="160" y="26597"/>
                    <a:pt x="299" y="26736"/>
                    <a:pt x="458" y="26915"/>
                  </a:cubicBezTo>
                  <a:cubicBezTo>
                    <a:pt x="1393" y="27989"/>
                    <a:pt x="2288" y="29024"/>
                    <a:pt x="3223" y="30118"/>
                  </a:cubicBezTo>
                  <a:cubicBezTo>
                    <a:pt x="4258" y="31371"/>
                    <a:pt x="5312" y="32624"/>
                    <a:pt x="6347" y="33877"/>
                  </a:cubicBezTo>
                  <a:cubicBezTo>
                    <a:pt x="6744" y="34216"/>
                    <a:pt x="7043" y="34613"/>
                    <a:pt x="7321" y="35051"/>
                  </a:cubicBezTo>
                  <a:cubicBezTo>
                    <a:pt x="7938" y="35787"/>
                    <a:pt x="8555" y="36503"/>
                    <a:pt x="9191" y="37259"/>
                  </a:cubicBezTo>
                  <a:cubicBezTo>
                    <a:pt x="9629" y="37836"/>
                    <a:pt x="10086" y="38373"/>
                    <a:pt x="10544" y="38930"/>
                  </a:cubicBezTo>
                  <a:lnTo>
                    <a:pt x="10544" y="38970"/>
                  </a:lnTo>
                  <a:cubicBezTo>
                    <a:pt x="10683" y="39149"/>
                    <a:pt x="10783" y="39288"/>
                    <a:pt x="10902" y="39447"/>
                  </a:cubicBezTo>
                  <a:lnTo>
                    <a:pt x="10942" y="39447"/>
                  </a:lnTo>
                  <a:cubicBezTo>
                    <a:pt x="11001" y="38970"/>
                    <a:pt x="11081" y="38473"/>
                    <a:pt x="11200" y="38055"/>
                  </a:cubicBezTo>
                  <a:cubicBezTo>
                    <a:pt x="11320" y="36901"/>
                    <a:pt x="11578" y="35767"/>
                    <a:pt x="11777" y="34613"/>
                  </a:cubicBezTo>
                  <a:cubicBezTo>
                    <a:pt x="13488" y="34474"/>
                    <a:pt x="15199" y="34375"/>
                    <a:pt x="16910" y="34255"/>
                  </a:cubicBezTo>
                  <a:cubicBezTo>
                    <a:pt x="18680" y="34116"/>
                    <a:pt x="20450" y="33997"/>
                    <a:pt x="22161" y="33599"/>
                  </a:cubicBezTo>
                  <a:cubicBezTo>
                    <a:pt x="22858" y="33460"/>
                    <a:pt x="23613" y="33002"/>
                    <a:pt x="24270" y="32783"/>
                  </a:cubicBezTo>
                  <a:cubicBezTo>
                    <a:pt x="24767" y="32624"/>
                    <a:pt x="25245" y="32027"/>
                    <a:pt x="25324" y="31908"/>
                  </a:cubicBezTo>
                  <a:cubicBezTo>
                    <a:pt x="27115" y="29223"/>
                    <a:pt x="28626" y="26298"/>
                    <a:pt x="30218" y="23454"/>
                  </a:cubicBezTo>
                  <a:cubicBezTo>
                    <a:pt x="31531" y="21146"/>
                    <a:pt x="33122" y="18998"/>
                    <a:pt x="34276" y="16551"/>
                  </a:cubicBezTo>
                  <a:cubicBezTo>
                    <a:pt x="34674" y="16054"/>
                    <a:pt x="35271" y="14979"/>
                    <a:pt x="35350" y="14223"/>
                  </a:cubicBezTo>
                  <a:cubicBezTo>
                    <a:pt x="35290" y="13786"/>
                    <a:pt x="35251" y="13368"/>
                    <a:pt x="35151" y="12990"/>
                  </a:cubicBezTo>
                  <a:cubicBezTo>
                    <a:pt x="35151" y="12970"/>
                    <a:pt x="35111" y="12930"/>
                    <a:pt x="35111" y="12911"/>
                  </a:cubicBezTo>
                  <a:lnTo>
                    <a:pt x="35111" y="12811"/>
                  </a:lnTo>
                  <a:cubicBezTo>
                    <a:pt x="34495" y="9509"/>
                    <a:pt x="33062" y="6406"/>
                    <a:pt x="31988" y="3223"/>
                  </a:cubicBezTo>
                  <a:cubicBezTo>
                    <a:pt x="31610" y="2129"/>
                    <a:pt x="31272" y="1074"/>
                    <a:pt x="30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2918775" y="2635675"/>
              <a:ext cx="716175" cy="974275"/>
            </a:xfrm>
            <a:custGeom>
              <a:avLst/>
              <a:gdLst/>
              <a:ahLst/>
              <a:cxnLst/>
              <a:rect l="l" t="t" r="r" b="b"/>
              <a:pathLst>
                <a:path w="28647" h="38971" extrusionOk="0">
                  <a:moveTo>
                    <a:pt x="1138" y="19728"/>
                  </a:moveTo>
                  <a:cubicBezTo>
                    <a:pt x="1149" y="19728"/>
                    <a:pt x="1162" y="19735"/>
                    <a:pt x="1174" y="19754"/>
                  </a:cubicBezTo>
                  <a:cubicBezTo>
                    <a:pt x="2010" y="21525"/>
                    <a:pt x="4536" y="22122"/>
                    <a:pt x="6327" y="22519"/>
                  </a:cubicBezTo>
                  <a:cubicBezTo>
                    <a:pt x="8435" y="22977"/>
                    <a:pt x="10544" y="22937"/>
                    <a:pt x="12712" y="23076"/>
                  </a:cubicBezTo>
                  <a:cubicBezTo>
                    <a:pt x="12931" y="23116"/>
                    <a:pt x="12832" y="23434"/>
                    <a:pt x="12653" y="23474"/>
                  </a:cubicBezTo>
                  <a:cubicBezTo>
                    <a:pt x="12062" y="23570"/>
                    <a:pt x="11438" y="23613"/>
                    <a:pt x="10799" y="23613"/>
                  </a:cubicBezTo>
                  <a:cubicBezTo>
                    <a:pt x="9048" y="23613"/>
                    <a:pt x="7190" y="23289"/>
                    <a:pt x="5630" y="22838"/>
                  </a:cubicBezTo>
                  <a:cubicBezTo>
                    <a:pt x="3900" y="22340"/>
                    <a:pt x="1572" y="21763"/>
                    <a:pt x="1095" y="19774"/>
                  </a:cubicBezTo>
                  <a:cubicBezTo>
                    <a:pt x="1095" y="19761"/>
                    <a:pt x="1113" y="19728"/>
                    <a:pt x="1138" y="19728"/>
                  </a:cubicBezTo>
                  <a:close/>
                  <a:moveTo>
                    <a:pt x="16353" y="1"/>
                  </a:moveTo>
                  <a:cubicBezTo>
                    <a:pt x="16154" y="80"/>
                    <a:pt x="15935" y="160"/>
                    <a:pt x="15736" y="200"/>
                  </a:cubicBezTo>
                  <a:lnTo>
                    <a:pt x="15736" y="240"/>
                  </a:lnTo>
                  <a:cubicBezTo>
                    <a:pt x="14403" y="657"/>
                    <a:pt x="13050" y="1075"/>
                    <a:pt x="11718" y="1473"/>
                  </a:cubicBezTo>
                  <a:cubicBezTo>
                    <a:pt x="10146" y="1950"/>
                    <a:pt x="8575" y="2368"/>
                    <a:pt x="7003" y="2846"/>
                  </a:cubicBezTo>
                  <a:cubicBezTo>
                    <a:pt x="6546" y="3064"/>
                    <a:pt x="6048" y="3184"/>
                    <a:pt x="5511" y="3263"/>
                  </a:cubicBezTo>
                  <a:cubicBezTo>
                    <a:pt x="4596" y="3542"/>
                    <a:pt x="3681" y="3820"/>
                    <a:pt x="2726" y="4079"/>
                  </a:cubicBezTo>
                  <a:cubicBezTo>
                    <a:pt x="2030" y="4278"/>
                    <a:pt x="1373" y="4477"/>
                    <a:pt x="677" y="4676"/>
                  </a:cubicBezTo>
                  <a:cubicBezTo>
                    <a:pt x="637" y="4676"/>
                    <a:pt x="617" y="4676"/>
                    <a:pt x="598" y="4656"/>
                  </a:cubicBezTo>
                  <a:cubicBezTo>
                    <a:pt x="399" y="4715"/>
                    <a:pt x="220" y="4755"/>
                    <a:pt x="21" y="4815"/>
                  </a:cubicBezTo>
                  <a:cubicBezTo>
                    <a:pt x="21" y="4815"/>
                    <a:pt x="21" y="4835"/>
                    <a:pt x="1" y="4855"/>
                  </a:cubicBezTo>
                  <a:cubicBezTo>
                    <a:pt x="419" y="5073"/>
                    <a:pt x="816" y="5332"/>
                    <a:pt x="1194" y="5630"/>
                  </a:cubicBezTo>
                  <a:cubicBezTo>
                    <a:pt x="2189" y="6207"/>
                    <a:pt x="3164" y="6864"/>
                    <a:pt x="4099" y="7520"/>
                  </a:cubicBezTo>
                  <a:cubicBezTo>
                    <a:pt x="3522" y="9132"/>
                    <a:pt x="2965" y="10783"/>
                    <a:pt x="2388" y="12394"/>
                  </a:cubicBezTo>
                  <a:cubicBezTo>
                    <a:pt x="1791" y="14065"/>
                    <a:pt x="1194" y="15716"/>
                    <a:pt x="876" y="17467"/>
                  </a:cubicBezTo>
                  <a:cubicBezTo>
                    <a:pt x="737" y="18163"/>
                    <a:pt x="836" y="18998"/>
                    <a:pt x="797" y="19734"/>
                  </a:cubicBezTo>
                  <a:cubicBezTo>
                    <a:pt x="737" y="20252"/>
                    <a:pt x="1095" y="20928"/>
                    <a:pt x="1174" y="21047"/>
                  </a:cubicBezTo>
                  <a:cubicBezTo>
                    <a:pt x="2905" y="23773"/>
                    <a:pt x="5014" y="26319"/>
                    <a:pt x="6963" y="28925"/>
                  </a:cubicBezTo>
                  <a:cubicBezTo>
                    <a:pt x="8575" y="31073"/>
                    <a:pt x="9887" y="33381"/>
                    <a:pt x="11678" y="35410"/>
                  </a:cubicBezTo>
                  <a:cubicBezTo>
                    <a:pt x="11976" y="35987"/>
                    <a:pt x="12732" y="36942"/>
                    <a:pt x="13369" y="37340"/>
                  </a:cubicBezTo>
                  <a:cubicBezTo>
                    <a:pt x="13727" y="37538"/>
                    <a:pt x="14105" y="37638"/>
                    <a:pt x="14503" y="37698"/>
                  </a:cubicBezTo>
                  <a:lnTo>
                    <a:pt x="14602" y="37698"/>
                  </a:lnTo>
                  <a:cubicBezTo>
                    <a:pt x="14622" y="37737"/>
                    <a:pt x="14642" y="37757"/>
                    <a:pt x="14702" y="37757"/>
                  </a:cubicBezTo>
                  <a:cubicBezTo>
                    <a:pt x="17984" y="38493"/>
                    <a:pt x="21405" y="38434"/>
                    <a:pt x="24747" y="38692"/>
                  </a:cubicBezTo>
                  <a:cubicBezTo>
                    <a:pt x="25861" y="38792"/>
                    <a:pt x="26975" y="38891"/>
                    <a:pt x="28129" y="38971"/>
                  </a:cubicBezTo>
                  <a:cubicBezTo>
                    <a:pt x="28129" y="38792"/>
                    <a:pt x="28149" y="38633"/>
                    <a:pt x="28149" y="38453"/>
                  </a:cubicBezTo>
                  <a:lnTo>
                    <a:pt x="28129" y="38453"/>
                  </a:lnTo>
                  <a:cubicBezTo>
                    <a:pt x="27990" y="35987"/>
                    <a:pt x="28229" y="33421"/>
                    <a:pt x="28288" y="30974"/>
                  </a:cubicBezTo>
                  <a:cubicBezTo>
                    <a:pt x="28348" y="28646"/>
                    <a:pt x="28646" y="26239"/>
                    <a:pt x="28388" y="23932"/>
                  </a:cubicBezTo>
                  <a:cubicBezTo>
                    <a:pt x="28368" y="23574"/>
                    <a:pt x="28368" y="23255"/>
                    <a:pt x="28368" y="22897"/>
                  </a:cubicBezTo>
                  <a:cubicBezTo>
                    <a:pt x="28149" y="22937"/>
                    <a:pt x="27950" y="22937"/>
                    <a:pt x="27731" y="22957"/>
                  </a:cubicBezTo>
                  <a:cubicBezTo>
                    <a:pt x="26001" y="23116"/>
                    <a:pt x="24310" y="23136"/>
                    <a:pt x="22599" y="23236"/>
                  </a:cubicBezTo>
                  <a:cubicBezTo>
                    <a:pt x="20988" y="23355"/>
                    <a:pt x="19396" y="23454"/>
                    <a:pt x="17805" y="23554"/>
                  </a:cubicBezTo>
                  <a:cubicBezTo>
                    <a:pt x="16779" y="23609"/>
                    <a:pt x="15706" y="23710"/>
                    <a:pt x="14650" y="23710"/>
                  </a:cubicBezTo>
                  <a:cubicBezTo>
                    <a:pt x="14171" y="23710"/>
                    <a:pt x="13695" y="23689"/>
                    <a:pt x="13229" y="23633"/>
                  </a:cubicBezTo>
                  <a:cubicBezTo>
                    <a:pt x="13269" y="23474"/>
                    <a:pt x="13329" y="23335"/>
                    <a:pt x="13369" y="23156"/>
                  </a:cubicBezTo>
                  <a:cubicBezTo>
                    <a:pt x="14045" y="21087"/>
                    <a:pt x="14801" y="19058"/>
                    <a:pt x="15557" y="17049"/>
                  </a:cubicBezTo>
                  <a:cubicBezTo>
                    <a:pt x="15816" y="16392"/>
                    <a:pt x="16094" y="15796"/>
                    <a:pt x="16392" y="15199"/>
                  </a:cubicBezTo>
                  <a:cubicBezTo>
                    <a:pt x="17606" y="15895"/>
                    <a:pt x="18799" y="16591"/>
                    <a:pt x="19993" y="17347"/>
                  </a:cubicBezTo>
                  <a:lnTo>
                    <a:pt x="19993" y="17387"/>
                  </a:lnTo>
                  <a:cubicBezTo>
                    <a:pt x="20192" y="17487"/>
                    <a:pt x="20371" y="17586"/>
                    <a:pt x="20570" y="17685"/>
                  </a:cubicBezTo>
                  <a:cubicBezTo>
                    <a:pt x="20411" y="16293"/>
                    <a:pt x="20013" y="14861"/>
                    <a:pt x="19714" y="13508"/>
                  </a:cubicBezTo>
                  <a:cubicBezTo>
                    <a:pt x="19197" y="11220"/>
                    <a:pt x="18581" y="8953"/>
                    <a:pt x="18103" y="6645"/>
                  </a:cubicBezTo>
                  <a:cubicBezTo>
                    <a:pt x="17685" y="4536"/>
                    <a:pt x="17109" y="2428"/>
                    <a:pt x="16492" y="339"/>
                  </a:cubicBezTo>
                  <a:lnTo>
                    <a:pt x="16512" y="339"/>
                  </a:lnTo>
                  <a:cubicBezTo>
                    <a:pt x="16452" y="240"/>
                    <a:pt x="16412" y="100"/>
                    <a:pt x="16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1" name="Google Shape;421;p35"/>
          <p:cNvPicPr preferRelativeResize="0"/>
          <p:nvPr/>
        </p:nvPicPr>
        <p:blipFill rotWithShape="1">
          <a:blip r:embed="rId6">
            <a:alphaModFix/>
          </a:blip>
          <a:srcRect l="56675" r="15329" b="73023"/>
          <a:stretch/>
        </p:blipFill>
        <p:spPr>
          <a:xfrm flipH="1">
            <a:off x="2367000" y="-159000"/>
            <a:ext cx="3386750" cy="18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5"/>
          <p:cNvSpPr txBox="1">
            <a:spLocks noGrp="1"/>
          </p:cNvSpPr>
          <p:nvPr>
            <p:ph type="title"/>
          </p:nvPr>
        </p:nvSpPr>
        <p:spPr>
          <a:xfrm>
            <a:off x="713225" y="4998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33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35"/>
          <p:cNvSpPr txBox="1">
            <a:spLocks noGrp="1"/>
          </p:cNvSpPr>
          <p:nvPr>
            <p:ph type="subTitle" idx="1"/>
          </p:nvPr>
        </p:nvSpPr>
        <p:spPr>
          <a:xfrm>
            <a:off x="713225" y="1349825"/>
            <a:ext cx="33840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35"/>
          <p:cNvSpPr txBox="1">
            <a:spLocks noGrp="1"/>
          </p:cNvSpPr>
          <p:nvPr>
            <p:ph type="subTitle" idx="2"/>
          </p:nvPr>
        </p:nvSpPr>
        <p:spPr>
          <a:xfrm>
            <a:off x="713225" y="1804323"/>
            <a:ext cx="3384000" cy="33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35"/>
          <p:cNvSpPr txBox="1">
            <a:spLocks noGrp="1"/>
          </p:cNvSpPr>
          <p:nvPr>
            <p:ph type="subTitle" idx="3"/>
          </p:nvPr>
        </p:nvSpPr>
        <p:spPr>
          <a:xfrm>
            <a:off x="713225" y="2224609"/>
            <a:ext cx="33840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5"/>
          <p:cNvSpPr txBox="1">
            <a:spLocks noGrp="1"/>
          </p:cNvSpPr>
          <p:nvPr>
            <p:ph type="subTitle" idx="4"/>
          </p:nvPr>
        </p:nvSpPr>
        <p:spPr>
          <a:xfrm>
            <a:off x="713225" y="2679102"/>
            <a:ext cx="3384000" cy="33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5"/>
          <p:cNvSpPr txBox="1">
            <a:spLocks noGrp="1"/>
          </p:cNvSpPr>
          <p:nvPr>
            <p:ph type="subTitle" idx="5"/>
          </p:nvPr>
        </p:nvSpPr>
        <p:spPr>
          <a:xfrm>
            <a:off x="713225" y="3099380"/>
            <a:ext cx="33840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35"/>
          <p:cNvSpPr txBox="1">
            <a:spLocks noGrp="1"/>
          </p:cNvSpPr>
          <p:nvPr>
            <p:ph type="subTitle" idx="6"/>
          </p:nvPr>
        </p:nvSpPr>
        <p:spPr>
          <a:xfrm>
            <a:off x="713225" y="3553875"/>
            <a:ext cx="3384000" cy="33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7"/>
          <p:cNvPicPr preferRelativeResize="0"/>
          <p:nvPr/>
        </p:nvPicPr>
        <p:blipFill rotWithShape="1">
          <a:blip r:embed="rId4">
            <a:alphaModFix/>
          </a:blip>
          <a:srcRect r="77941" b="74042"/>
          <a:stretch/>
        </p:blipFill>
        <p:spPr>
          <a:xfrm flipH="1">
            <a:off x="5972375" y="0"/>
            <a:ext cx="3171624" cy="209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7"/>
          <p:cNvPicPr preferRelativeResize="0"/>
          <p:nvPr/>
        </p:nvPicPr>
        <p:blipFill rotWithShape="1">
          <a:blip r:embed="rId5">
            <a:alphaModFix/>
          </a:blip>
          <a:srcRect l="29814" r="32465"/>
          <a:stretch/>
        </p:blipFill>
        <p:spPr>
          <a:xfrm flipH="1">
            <a:off x="-490237" y="1904063"/>
            <a:ext cx="1736376" cy="25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7"/>
          <p:cNvPicPr preferRelativeResize="0"/>
          <p:nvPr/>
        </p:nvPicPr>
        <p:blipFill rotWithShape="1">
          <a:blip r:embed="rId6">
            <a:alphaModFix/>
          </a:blip>
          <a:srcRect l="22880" t="36606" r="52917" b="24994"/>
          <a:stretch/>
        </p:blipFill>
        <p:spPr>
          <a:xfrm rot="1119389">
            <a:off x="-665241" y="935587"/>
            <a:ext cx="1450532" cy="1294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7"/>
          <p:cNvPicPr preferRelativeResize="0"/>
          <p:nvPr/>
        </p:nvPicPr>
        <p:blipFill rotWithShape="1">
          <a:blip r:embed="rId7">
            <a:alphaModFix/>
          </a:blip>
          <a:srcRect l="24049" t="46233" r="56569" b="26736"/>
          <a:stretch/>
        </p:blipFill>
        <p:spPr>
          <a:xfrm>
            <a:off x="7897850" y="2625577"/>
            <a:ext cx="1330498" cy="104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7"/>
          <p:cNvPicPr preferRelativeResize="0"/>
          <p:nvPr/>
        </p:nvPicPr>
        <p:blipFill rotWithShape="1">
          <a:blip r:embed="rId8">
            <a:alphaModFix/>
          </a:blip>
          <a:srcRect l="32348" t="42049" r="40278" b="18307"/>
          <a:stretch/>
        </p:blipFill>
        <p:spPr>
          <a:xfrm>
            <a:off x="2189000" y="4391925"/>
            <a:ext cx="1867651" cy="152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37"/>
          <p:cNvGrpSpPr/>
          <p:nvPr/>
        </p:nvGrpSpPr>
        <p:grpSpPr>
          <a:xfrm>
            <a:off x="8099388" y="304801"/>
            <a:ext cx="662787" cy="629755"/>
            <a:chOff x="2918775" y="2159675"/>
            <a:chExt cx="1625275" cy="1544275"/>
          </a:xfrm>
        </p:grpSpPr>
        <p:sp>
          <p:nvSpPr>
            <p:cNvPr id="456" name="Google Shape;456;p37"/>
            <p:cNvSpPr/>
            <p:nvPr/>
          </p:nvSpPr>
          <p:spPr>
            <a:xfrm>
              <a:off x="3204750" y="2159675"/>
              <a:ext cx="1102575" cy="614775"/>
            </a:xfrm>
            <a:custGeom>
              <a:avLst/>
              <a:gdLst/>
              <a:ahLst/>
              <a:cxnLst/>
              <a:rect l="l" t="t" r="r" b="b"/>
              <a:pathLst>
                <a:path w="44103" h="24591" extrusionOk="0">
                  <a:moveTo>
                    <a:pt x="11601" y="1006"/>
                  </a:moveTo>
                  <a:cubicBezTo>
                    <a:pt x="11651" y="1006"/>
                    <a:pt x="11703" y="1010"/>
                    <a:pt x="11757" y="1018"/>
                  </a:cubicBezTo>
                  <a:cubicBezTo>
                    <a:pt x="12155" y="1078"/>
                    <a:pt x="12533" y="1177"/>
                    <a:pt x="12930" y="1237"/>
                  </a:cubicBezTo>
                  <a:cubicBezTo>
                    <a:pt x="13905" y="1476"/>
                    <a:pt x="14760" y="1913"/>
                    <a:pt x="15576" y="2510"/>
                  </a:cubicBezTo>
                  <a:cubicBezTo>
                    <a:pt x="17565" y="4002"/>
                    <a:pt x="19296" y="5772"/>
                    <a:pt x="20808" y="7762"/>
                  </a:cubicBezTo>
                  <a:cubicBezTo>
                    <a:pt x="20873" y="7860"/>
                    <a:pt x="20750" y="8026"/>
                    <a:pt x="20649" y="8026"/>
                  </a:cubicBezTo>
                  <a:cubicBezTo>
                    <a:pt x="20627" y="8026"/>
                    <a:pt x="20607" y="8018"/>
                    <a:pt x="20589" y="8000"/>
                  </a:cubicBezTo>
                  <a:cubicBezTo>
                    <a:pt x="19853" y="7284"/>
                    <a:pt x="19256" y="6409"/>
                    <a:pt x="18480" y="5713"/>
                  </a:cubicBezTo>
                  <a:cubicBezTo>
                    <a:pt x="17625" y="4977"/>
                    <a:pt x="16809" y="4201"/>
                    <a:pt x="15974" y="3485"/>
                  </a:cubicBezTo>
                  <a:cubicBezTo>
                    <a:pt x="15079" y="2788"/>
                    <a:pt x="14184" y="2092"/>
                    <a:pt x="13109" y="1774"/>
                  </a:cubicBezTo>
                  <a:cubicBezTo>
                    <a:pt x="12632" y="1626"/>
                    <a:pt x="11937" y="1287"/>
                    <a:pt x="11362" y="1287"/>
                  </a:cubicBezTo>
                  <a:cubicBezTo>
                    <a:pt x="11242" y="1287"/>
                    <a:pt x="11127" y="1302"/>
                    <a:pt x="11021" y="1336"/>
                  </a:cubicBezTo>
                  <a:cubicBezTo>
                    <a:pt x="10780" y="1420"/>
                    <a:pt x="10750" y="1454"/>
                    <a:pt x="10681" y="1454"/>
                  </a:cubicBezTo>
                  <a:cubicBezTo>
                    <a:pt x="10636" y="1454"/>
                    <a:pt x="10573" y="1440"/>
                    <a:pt x="10424" y="1416"/>
                  </a:cubicBezTo>
                  <a:cubicBezTo>
                    <a:pt x="10364" y="1396"/>
                    <a:pt x="10364" y="1316"/>
                    <a:pt x="10444" y="1316"/>
                  </a:cubicBezTo>
                  <a:cubicBezTo>
                    <a:pt x="10889" y="1281"/>
                    <a:pt x="11175" y="1006"/>
                    <a:pt x="11601" y="1006"/>
                  </a:cubicBezTo>
                  <a:close/>
                  <a:moveTo>
                    <a:pt x="28072" y="1"/>
                  </a:moveTo>
                  <a:cubicBezTo>
                    <a:pt x="25524" y="1"/>
                    <a:pt x="22967" y="164"/>
                    <a:pt x="20410" y="242"/>
                  </a:cubicBezTo>
                  <a:cubicBezTo>
                    <a:pt x="20021" y="254"/>
                    <a:pt x="19633" y="258"/>
                    <a:pt x="19245" y="258"/>
                  </a:cubicBezTo>
                  <a:cubicBezTo>
                    <a:pt x="18010" y="258"/>
                    <a:pt x="16776" y="214"/>
                    <a:pt x="15533" y="214"/>
                  </a:cubicBezTo>
                  <a:cubicBezTo>
                    <a:pt x="14488" y="214"/>
                    <a:pt x="13437" y="245"/>
                    <a:pt x="12373" y="362"/>
                  </a:cubicBezTo>
                  <a:cubicBezTo>
                    <a:pt x="12205" y="345"/>
                    <a:pt x="11993" y="335"/>
                    <a:pt x="11759" y="335"/>
                  </a:cubicBezTo>
                  <a:cubicBezTo>
                    <a:pt x="11135" y="335"/>
                    <a:pt x="10359" y="409"/>
                    <a:pt x="9867" y="640"/>
                  </a:cubicBezTo>
                  <a:cubicBezTo>
                    <a:pt x="9489" y="819"/>
                    <a:pt x="9191" y="1098"/>
                    <a:pt x="8892" y="1356"/>
                  </a:cubicBezTo>
                  <a:cubicBezTo>
                    <a:pt x="8892" y="1396"/>
                    <a:pt x="8872" y="1416"/>
                    <a:pt x="8852" y="1436"/>
                  </a:cubicBezTo>
                  <a:cubicBezTo>
                    <a:pt x="8832" y="1476"/>
                    <a:pt x="8793" y="1476"/>
                    <a:pt x="8753" y="1515"/>
                  </a:cubicBezTo>
                  <a:cubicBezTo>
                    <a:pt x="6246" y="3783"/>
                    <a:pt x="4317" y="6608"/>
                    <a:pt x="2188" y="9174"/>
                  </a:cubicBezTo>
                  <a:cubicBezTo>
                    <a:pt x="1472" y="10049"/>
                    <a:pt x="716" y="10925"/>
                    <a:pt x="0" y="11780"/>
                  </a:cubicBezTo>
                  <a:cubicBezTo>
                    <a:pt x="139" y="11879"/>
                    <a:pt x="279" y="12019"/>
                    <a:pt x="398" y="12118"/>
                  </a:cubicBezTo>
                  <a:lnTo>
                    <a:pt x="418" y="12078"/>
                  </a:lnTo>
                  <a:cubicBezTo>
                    <a:pt x="2507" y="13431"/>
                    <a:pt x="4456" y="15102"/>
                    <a:pt x="6445" y="16554"/>
                  </a:cubicBezTo>
                  <a:cubicBezTo>
                    <a:pt x="8275" y="17927"/>
                    <a:pt x="10086" y="19578"/>
                    <a:pt x="12115" y="20692"/>
                  </a:cubicBezTo>
                  <a:lnTo>
                    <a:pt x="12115" y="20712"/>
                  </a:lnTo>
                  <a:cubicBezTo>
                    <a:pt x="12413" y="20891"/>
                    <a:pt x="12672" y="21090"/>
                    <a:pt x="12950" y="21269"/>
                  </a:cubicBezTo>
                  <a:cubicBezTo>
                    <a:pt x="13050" y="21090"/>
                    <a:pt x="13169" y="20891"/>
                    <a:pt x="13269" y="20692"/>
                  </a:cubicBezTo>
                  <a:cubicBezTo>
                    <a:pt x="14124" y="19220"/>
                    <a:pt x="15099" y="17807"/>
                    <a:pt x="15994" y="16355"/>
                  </a:cubicBezTo>
                  <a:cubicBezTo>
                    <a:pt x="16829" y="15003"/>
                    <a:pt x="17645" y="13630"/>
                    <a:pt x="18500" y="12257"/>
                  </a:cubicBezTo>
                  <a:cubicBezTo>
                    <a:pt x="19296" y="10964"/>
                    <a:pt x="20092" y="9552"/>
                    <a:pt x="21106" y="8438"/>
                  </a:cubicBezTo>
                  <a:lnTo>
                    <a:pt x="21405" y="8796"/>
                  </a:lnTo>
                  <a:cubicBezTo>
                    <a:pt x="22698" y="10547"/>
                    <a:pt x="23951" y="12337"/>
                    <a:pt x="25144" y="14147"/>
                  </a:cubicBezTo>
                  <a:cubicBezTo>
                    <a:pt x="25522" y="14704"/>
                    <a:pt x="25861" y="15301"/>
                    <a:pt x="26179" y="15858"/>
                  </a:cubicBezTo>
                  <a:cubicBezTo>
                    <a:pt x="24906" y="16455"/>
                    <a:pt x="23653" y="17032"/>
                    <a:pt x="22359" y="17569"/>
                  </a:cubicBezTo>
                  <a:cubicBezTo>
                    <a:pt x="22340" y="17569"/>
                    <a:pt x="22340" y="17549"/>
                    <a:pt x="22300" y="17549"/>
                  </a:cubicBezTo>
                  <a:cubicBezTo>
                    <a:pt x="22141" y="17648"/>
                    <a:pt x="21942" y="17748"/>
                    <a:pt x="21743" y="17847"/>
                  </a:cubicBezTo>
                  <a:cubicBezTo>
                    <a:pt x="22976" y="18524"/>
                    <a:pt x="24369" y="19041"/>
                    <a:pt x="25642" y="19558"/>
                  </a:cubicBezTo>
                  <a:cubicBezTo>
                    <a:pt x="27830" y="20453"/>
                    <a:pt x="30018" y="21249"/>
                    <a:pt x="32147" y="22204"/>
                  </a:cubicBezTo>
                  <a:cubicBezTo>
                    <a:pt x="34136" y="23079"/>
                    <a:pt x="36185" y="23815"/>
                    <a:pt x="38254" y="24511"/>
                  </a:cubicBezTo>
                  <a:cubicBezTo>
                    <a:pt x="38373" y="24531"/>
                    <a:pt x="38473" y="24571"/>
                    <a:pt x="38592" y="24591"/>
                  </a:cubicBezTo>
                  <a:cubicBezTo>
                    <a:pt x="38671" y="24372"/>
                    <a:pt x="38711" y="24173"/>
                    <a:pt x="38791" y="23934"/>
                  </a:cubicBezTo>
                  <a:lnTo>
                    <a:pt x="38771" y="23934"/>
                  </a:lnTo>
                  <a:cubicBezTo>
                    <a:pt x="39189" y="22602"/>
                    <a:pt x="39646" y="21249"/>
                    <a:pt x="40084" y="19936"/>
                  </a:cubicBezTo>
                  <a:cubicBezTo>
                    <a:pt x="40601" y="18404"/>
                    <a:pt x="41138" y="16833"/>
                    <a:pt x="41675" y="15281"/>
                  </a:cubicBezTo>
                  <a:cubicBezTo>
                    <a:pt x="41775" y="14764"/>
                    <a:pt x="41974" y="14286"/>
                    <a:pt x="42173" y="13849"/>
                  </a:cubicBezTo>
                  <a:cubicBezTo>
                    <a:pt x="42491" y="12934"/>
                    <a:pt x="42789" y="12039"/>
                    <a:pt x="43127" y="11104"/>
                  </a:cubicBezTo>
                  <a:cubicBezTo>
                    <a:pt x="43366" y="10407"/>
                    <a:pt x="43585" y="9771"/>
                    <a:pt x="43844" y="9075"/>
                  </a:cubicBezTo>
                  <a:cubicBezTo>
                    <a:pt x="43863" y="9055"/>
                    <a:pt x="43863" y="9055"/>
                    <a:pt x="43883" y="9055"/>
                  </a:cubicBezTo>
                  <a:cubicBezTo>
                    <a:pt x="43963" y="8856"/>
                    <a:pt x="44043" y="8677"/>
                    <a:pt x="44102" y="8498"/>
                  </a:cubicBezTo>
                  <a:cubicBezTo>
                    <a:pt x="44102" y="8478"/>
                    <a:pt x="44082" y="8478"/>
                    <a:pt x="44082" y="8458"/>
                  </a:cubicBezTo>
                  <a:cubicBezTo>
                    <a:pt x="43665" y="8657"/>
                    <a:pt x="43207" y="8856"/>
                    <a:pt x="42749" y="8975"/>
                  </a:cubicBezTo>
                  <a:cubicBezTo>
                    <a:pt x="41695" y="9472"/>
                    <a:pt x="40601" y="9850"/>
                    <a:pt x="39507" y="10248"/>
                  </a:cubicBezTo>
                  <a:cubicBezTo>
                    <a:pt x="38492" y="8836"/>
                    <a:pt x="37518" y="7423"/>
                    <a:pt x="36523" y="6011"/>
                  </a:cubicBezTo>
                  <a:cubicBezTo>
                    <a:pt x="35509" y="4579"/>
                    <a:pt x="34494" y="3127"/>
                    <a:pt x="33261" y="1854"/>
                  </a:cubicBezTo>
                  <a:cubicBezTo>
                    <a:pt x="32763" y="1336"/>
                    <a:pt x="32027" y="958"/>
                    <a:pt x="31470" y="501"/>
                  </a:cubicBezTo>
                  <a:cubicBezTo>
                    <a:pt x="31112" y="163"/>
                    <a:pt x="30336" y="43"/>
                    <a:pt x="30177" y="43"/>
                  </a:cubicBezTo>
                  <a:cubicBezTo>
                    <a:pt x="29476" y="13"/>
                    <a:pt x="28774" y="1"/>
                    <a:pt x="28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3660275" y="2717750"/>
              <a:ext cx="883775" cy="986200"/>
            </a:xfrm>
            <a:custGeom>
              <a:avLst/>
              <a:gdLst/>
              <a:ahLst/>
              <a:cxnLst/>
              <a:rect l="l" t="t" r="r" b="b"/>
              <a:pathLst>
                <a:path w="35351" h="39448" extrusionOk="0">
                  <a:moveTo>
                    <a:pt x="34307" y="14954"/>
                  </a:moveTo>
                  <a:cubicBezTo>
                    <a:pt x="34346" y="14954"/>
                    <a:pt x="34382" y="15012"/>
                    <a:pt x="34355" y="15079"/>
                  </a:cubicBezTo>
                  <a:cubicBezTo>
                    <a:pt x="33102" y="16750"/>
                    <a:pt x="32008" y="18182"/>
                    <a:pt x="29999" y="18958"/>
                  </a:cubicBezTo>
                  <a:cubicBezTo>
                    <a:pt x="28349" y="19594"/>
                    <a:pt x="26639" y="19874"/>
                    <a:pt x="24883" y="19874"/>
                  </a:cubicBezTo>
                  <a:cubicBezTo>
                    <a:pt x="24607" y="19874"/>
                    <a:pt x="24329" y="19867"/>
                    <a:pt x="24051" y="19853"/>
                  </a:cubicBezTo>
                  <a:cubicBezTo>
                    <a:pt x="23832" y="19853"/>
                    <a:pt x="23932" y="19535"/>
                    <a:pt x="24111" y="19475"/>
                  </a:cubicBezTo>
                  <a:cubicBezTo>
                    <a:pt x="26020" y="19137"/>
                    <a:pt x="27990" y="19057"/>
                    <a:pt x="29820" y="18361"/>
                  </a:cubicBezTo>
                  <a:cubicBezTo>
                    <a:pt x="31710" y="17605"/>
                    <a:pt x="32883" y="16451"/>
                    <a:pt x="34256" y="14999"/>
                  </a:cubicBezTo>
                  <a:cubicBezTo>
                    <a:pt x="34269" y="14967"/>
                    <a:pt x="34288" y="14954"/>
                    <a:pt x="34307" y="14954"/>
                  </a:cubicBezTo>
                  <a:close/>
                  <a:moveTo>
                    <a:pt x="30894" y="0"/>
                  </a:moveTo>
                  <a:cubicBezTo>
                    <a:pt x="30735" y="60"/>
                    <a:pt x="30576" y="139"/>
                    <a:pt x="30417" y="179"/>
                  </a:cubicBezTo>
                  <a:cubicBezTo>
                    <a:pt x="30417" y="199"/>
                    <a:pt x="30417" y="199"/>
                    <a:pt x="30437" y="239"/>
                  </a:cubicBezTo>
                  <a:cubicBezTo>
                    <a:pt x="28229" y="1333"/>
                    <a:pt x="25802" y="2129"/>
                    <a:pt x="23514" y="3064"/>
                  </a:cubicBezTo>
                  <a:cubicBezTo>
                    <a:pt x="21385" y="3939"/>
                    <a:pt x="19058" y="4635"/>
                    <a:pt x="17049" y="5809"/>
                  </a:cubicBezTo>
                  <a:lnTo>
                    <a:pt x="17009" y="5809"/>
                  </a:lnTo>
                  <a:cubicBezTo>
                    <a:pt x="16711" y="5948"/>
                    <a:pt x="16392" y="6067"/>
                    <a:pt x="16094" y="6227"/>
                  </a:cubicBezTo>
                  <a:cubicBezTo>
                    <a:pt x="16213" y="6425"/>
                    <a:pt x="16313" y="6624"/>
                    <a:pt x="16412" y="6803"/>
                  </a:cubicBezTo>
                  <a:cubicBezTo>
                    <a:pt x="17248" y="8295"/>
                    <a:pt x="17944" y="9847"/>
                    <a:pt x="18740" y="11379"/>
                  </a:cubicBezTo>
                  <a:cubicBezTo>
                    <a:pt x="19456" y="12791"/>
                    <a:pt x="20232" y="14204"/>
                    <a:pt x="20948" y="15616"/>
                  </a:cubicBezTo>
                  <a:cubicBezTo>
                    <a:pt x="21624" y="16949"/>
                    <a:pt x="22420" y="18361"/>
                    <a:pt x="22858" y="19774"/>
                  </a:cubicBezTo>
                  <a:cubicBezTo>
                    <a:pt x="22718" y="19793"/>
                    <a:pt x="22539" y="19833"/>
                    <a:pt x="22380" y="19853"/>
                  </a:cubicBezTo>
                  <a:cubicBezTo>
                    <a:pt x="20232" y="20052"/>
                    <a:pt x="18063" y="20171"/>
                    <a:pt x="15895" y="20291"/>
                  </a:cubicBezTo>
                  <a:cubicBezTo>
                    <a:pt x="15557" y="20311"/>
                    <a:pt x="15224" y="20321"/>
                    <a:pt x="14890" y="20321"/>
                  </a:cubicBezTo>
                  <a:cubicBezTo>
                    <a:pt x="14557" y="20321"/>
                    <a:pt x="14224" y="20311"/>
                    <a:pt x="13886" y="20291"/>
                  </a:cubicBezTo>
                  <a:cubicBezTo>
                    <a:pt x="14025" y="18898"/>
                    <a:pt x="14204" y="17506"/>
                    <a:pt x="14403" y="16153"/>
                  </a:cubicBezTo>
                  <a:cubicBezTo>
                    <a:pt x="14423" y="16153"/>
                    <a:pt x="14423" y="16113"/>
                    <a:pt x="14463" y="16113"/>
                  </a:cubicBezTo>
                  <a:cubicBezTo>
                    <a:pt x="14483" y="15894"/>
                    <a:pt x="14483" y="15696"/>
                    <a:pt x="14483" y="15477"/>
                  </a:cubicBezTo>
                  <a:lnTo>
                    <a:pt x="14483" y="15477"/>
                  </a:lnTo>
                  <a:cubicBezTo>
                    <a:pt x="13269" y="16173"/>
                    <a:pt x="12096" y="17108"/>
                    <a:pt x="11001" y="17904"/>
                  </a:cubicBezTo>
                  <a:cubicBezTo>
                    <a:pt x="9132" y="19336"/>
                    <a:pt x="7301" y="20788"/>
                    <a:pt x="5372" y="22141"/>
                  </a:cubicBezTo>
                  <a:cubicBezTo>
                    <a:pt x="3581" y="23374"/>
                    <a:pt x="1891" y="24747"/>
                    <a:pt x="259" y="26139"/>
                  </a:cubicBezTo>
                  <a:cubicBezTo>
                    <a:pt x="180" y="26239"/>
                    <a:pt x="100" y="26318"/>
                    <a:pt x="1" y="26418"/>
                  </a:cubicBezTo>
                  <a:cubicBezTo>
                    <a:pt x="160" y="26597"/>
                    <a:pt x="299" y="26736"/>
                    <a:pt x="458" y="26915"/>
                  </a:cubicBezTo>
                  <a:cubicBezTo>
                    <a:pt x="1393" y="27989"/>
                    <a:pt x="2288" y="29024"/>
                    <a:pt x="3223" y="30118"/>
                  </a:cubicBezTo>
                  <a:cubicBezTo>
                    <a:pt x="4258" y="31371"/>
                    <a:pt x="5312" y="32624"/>
                    <a:pt x="6347" y="33877"/>
                  </a:cubicBezTo>
                  <a:cubicBezTo>
                    <a:pt x="6744" y="34216"/>
                    <a:pt x="7043" y="34613"/>
                    <a:pt x="7321" y="35051"/>
                  </a:cubicBezTo>
                  <a:cubicBezTo>
                    <a:pt x="7938" y="35787"/>
                    <a:pt x="8555" y="36503"/>
                    <a:pt x="9191" y="37259"/>
                  </a:cubicBezTo>
                  <a:cubicBezTo>
                    <a:pt x="9629" y="37836"/>
                    <a:pt x="10086" y="38373"/>
                    <a:pt x="10544" y="38930"/>
                  </a:cubicBezTo>
                  <a:lnTo>
                    <a:pt x="10544" y="38970"/>
                  </a:lnTo>
                  <a:cubicBezTo>
                    <a:pt x="10683" y="39149"/>
                    <a:pt x="10783" y="39288"/>
                    <a:pt x="10902" y="39447"/>
                  </a:cubicBezTo>
                  <a:lnTo>
                    <a:pt x="10942" y="39447"/>
                  </a:lnTo>
                  <a:cubicBezTo>
                    <a:pt x="11001" y="38970"/>
                    <a:pt x="11081" y="38473"/>
                    <a:pt x="11200" y="38055"/>
                  </a:cubicBezTo>
                  <a:cubicBezTo>
                    <a:pt x="11320" y="36901"/>
                    <a:pt x="11578" y="35767"/>
                    <a:pt x="11777" y="34613"/>
                  </a:cubicBezTo>
                  <a:cubicBezTo>
                    <a:pt x="13488" y="34474"/>
                    <a:pt x="15199" y="34375"/>
                    <a:pt x="16910" y="34255"/>
                  </a:cubicBezTo>
                  <a:cubicBezTo>
                    <a:pt x="18680" y="34116"/>
                    <a:pt x="20450" y="33997"/>
                    <a:pt x="22161" y="33599"/>
                  </a:cubicBezTo>
                  <a:cubicBezTo>
                    <a:pt x="22858" y="33460"/>
                    <a:pt x="23613" y="33002"/>
                    <a:pt x="24270" y="32783"/>
                  </a:cubicBezTo>
                  <a:cubicBezTo>
                    <a:pt x="24767" y="32624"/>
                    <a:pt x="25245" y="32027"/>
                    <a:pt x="25324" y="31908"/>
                  </a:cubicBezTo>
                  <a:cubicBezTo>
                    <a:pt x="27115" y="29223"/>
                    <a:pt x="28626" y="26298"/>
                    <a:pt x="30218" y="23454"/>
                  </a:cubicBezTo>
                  <a:cubicBezTo>
                    <a:pt x="31531" y="21146"/>
                    <a:pt x="33122" y="18998"/>
                    <a:pt x="34276" y="16551"/>
                  </a:cubicBezTo>
                  <a:cubicBezTo>
                    <a:pt x="34674" y="16054"/>
                    <a:pt x="35271" y="14979"/>
                    <a:pt x="35350" y="14223"/>
                  </a:cubicBezTo>
                  <a:cubicBezTo>
                    <a:pt x="35290" y="13786"/>
                    <a:pt x="35251" y="13368"/>
                    <a:pt x="35151" y="12990"/>
                  </a:cubicBezTo>
                  <a:cubicBezTo>
                    <a:pt x="35151" y="12970"/>
                    <a:pt x="35111" y="12930"/>
                    <a:pt x="35111" y="12911"/>
                  </a:cubicBezTo>
                  <a:lnTo>
                    <a:pt x="35111" y="12811"/>
                  </a:lnTo>
                  <a:cubicBezTo>
                    <a:pt x="34495" y="9509"/>
                    <a:pt x="33062" y="6406"/>
                    <a:pt x="31988" y="3223"/>
                  </a:cubicBezTo>
                  <a:cubicBezTo>
                    <a:pt x="31610" y="2129"/>
                    <a:pt x="31272" y="1074"/>
                    <a:pt x="30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2918775" y="2635675"/>
              <a:ext cx="716175" cy="974275"/>
            </a:xfrm>
            <a:custGeom>
              <a:avLst/>
              <a:gdLst/>
              <a:ahLst/>
              <a:cxnLst/>
              <a:rect l="l" t="t" r="r" b="b"/>
              <a:pathLst>
                <a:path w="28647" h="38971" extrusionOk="0">
                  <a:moveTo>
                    <a:pt x="1138" y="19728"/>
                  </a:moveTo>
                  <a:cubicBezTo>
                    <a:pt x="1149" y="19728"/>
                    <a:pt x="1162" y="19735"/>
                    <a:pt x="1174" y="19754"/>
                  </a:cubicBezTo>
                  <a:cubicBezTo>
                    <a:pt x="2010" y="21525"/>
                    <a:pt x="4536" y="22122"/>
                    <a:pt x="6327" y="22519"/>
                  </a:cubicBezTo>
                  <a:cubicBezTo>
                    <a:pt x="8435" y="22977"/>
                    <a:pt x="10544" y="22937"/>
                    <a:pt x="12712" y="23076"/>
                  </a:cubicBezTo>
                  <a:cubicBezTo>
                    <a:pt x="12931" y="23116"/>
                    <a:pt x="12832" y="23434"/>
                    <a:pt x="12653" y="23474"/>
                  </a:cubicBezTo>
                  <a:cubicBezTo>
                    <a:pt x="12062" y="23570"/>
                    <a:pt x="11438" y="23613"/>
                    <a:pt x="10799" y="23613"/>
                  </a:cubicBezTo>
                  <a:cubicBezTo>
                    <a:pt x="9048" y="23613"/>
                    <a:pt x="7190" y="23289"/>
                    <a:pt x="5630" y="22838"/>
                  </a:cubicBezTo>
                  <a:cubicBezTo>
                    <a:pt x="3900" y="22340"/>
                    <a:pt x="1572" y="21763"/>
                    <a:pt x="1095" y="19774"/>
                  </a:cubicBezTo>
                  <a:cubicBezTo>
                    <a:pt x="1095" y="19761"/>
                    <a:pt x="1113" y="19728"/>
                    <a:pt x="1138" y="19728"/>
                  </a:cubicBezTo>
                  <a:close/>
                  <a:moveTo>
                    <a:pt x="16353" y="1"/>
                  </a:moveTo>
                  <a:cubicBezTo>
                    <a:pt x="16154" y="80"/>
                    <a:pt x="15935" y="160"/>
                    <a:pt x="15736" y="200"/>
                  </a:cubicBezTo>
                  <a:lnTo>
                    <a:pt x="15736" y="240"/>
                  </a:lnTo>
                  <a:cubicBezTo>
                    <a:pt x="14403" y="657"/>
                    <a:pt x="13050" y="1075"/>
                    <a:pt x="11718" y="1473"/>
                  </a:cubicBezTo>
                  <a:cubicBezTo>
                    <a:pt x="10146" y="1950"/>
                    <a:pt x="8575" y="2368"/>
                    <a:pt x="7003" y="2846"/>
                  </a:cubicBezTo>
                  <a:cubicBezTo>
                    <a:pt x="6546" y="3064"/>
                    <a:pt x="6048" y="3184"/>
                    <a:pt x="5511" y="3263"/>
                  </a:cubicBezTo>
                  <a:cubicBezTo>
                    <a:pt x="4596" y="3542"/>
                    <a:pt x="3681" y="3820"/>
                    <a:pt x="2726" y="4079"/>
                  </a:cubicBezTo>
                  <a:cubicBezTo>
                    <a:pt x="2030" y="4278"/>
                    <a:pt x="1373" y="4477"/>
                    <a:pt x="677" y="4676"/>
                  </a:cubicBezTo>
                  <a:cubicBezTo>
                    <a:pt x="637" y="4676"/>
                    <a:pt x="617" y="4676"/>
                    <a:pt x="598" y="4656"/>
                  </a:cubicBezTo>
                  <a:cubicBezTo>
                    <a:pt x="399" y="4715"/>
                    <a:pt x="220" y="4755"/>
                    <a:pt x="21" y="4815"/>
                  </a:cubicBezTo>
                  <a:cubicBezTo>
                    <a:pt x="21" y="4815"/>
                    <a:pt x="21" y="4835"/>
                    <a:pt x="1" y="4855"/>
                  </a:cubicBezTo>
                  <a:cubicBezTo>
                    <a:pt x="419" y="5073"/>
                    <a:pt x="816" y="5332"/>
                    <a:pt x="1194" y="5630"/>
                  </a:cubicBezTo>
                  <a:cubicBezTo>
                    <a:pt x="2189" y="6207"/>
                    <a:pt x="3164" y="6864"/>
                    <a:pt x="4099" y="7520"/>
                  </a:cubicBezTo>
                  <a:cubicBezTo>
                    <a:pt x="3522" y="9132"/>
                    <a:pt x="2965" y="10783"/>
                    <a:pt x="2388" y="12394"/>
                  </a:cubicBezTo>
                  <a:cubicBezTo>
                    <a:pt x="1791" y="14065"/>
                    <a:pt x="1194" y="15716"/>
                    <a:pt x="876" y="17467"/>
                  </a:cubicBezTo>
                  <a:cubicBezTo>
                    <a:pt x="737" y="18163"/>
                    <a:pt x="836" y="18998"/>
                    <a:pt x="797" y="19734"/>
                  </a:cubicBezTo>
                  <a:cubicBezTo>
                    <a:pt x="737" y="20252"/>
                    <a:pt x="1095" y="20928"/>
                    <a:pt x="1174" y="21047"/>
                  </a:cubicBezTo>
                  <a:cubicBezTo>
                    <a:pt x="2905" y="23773"/>
                    <a:pt x="5014" y="26319"/>
                    <a:pt x="6963" y="28925"/>
                  </a:cubicBezTo>
                  <a:cubicBezTo>
                    <a:pt x="8575" y="31073"/>
                    <a:pt x="9887" y="33381"/>
                    <a:pt x="11678" y="35410"/>
                  </a:cubicBezTo>
                  <a:cubicBezTo>
                    <a:pt x="11976" y="35987"/>
                    <a:pt x="12732" y="36942"/>
                    <a:pt x="13369" y="37340"/>
                  </a:cubicBezTo>
                  <a:cubicBezTo>
                    <a:pt x="13727" y="37538"/>
                    <a:pt x="14105" y="37638"/>
                    <a:pt x="14503" y="37698"/>
                  </a:cubicBezTo>
                  <a:lnTo>
                    <a:pt x="14602" y="37698"/>
                  </a:lnTo>
                  <a:cubicBezTo>
                    <a:pt x="14622" y="37737"/>
                    <a:pt x="14642" y="37757"/>
                    <a:pt x="14702" y="37757"/>
                  </a:cubicBezTo>
                  <a:cubicBezTo>
                    <a:pt x="17984" y="38493"/>
                    <a:pt x="21405" y="38434"/>
                    <a:pt x="24747" y="38692"/>
                  </a:cubicBezTo>
                  <a:cubicBezTo>
                    <a:pt x="25861" y="38792"/>
                    <a:pt x="26975" y="38891"/>
                    <a:pt x="28129" y="38971"/>
                  </a:cubicBezTo>
                  <a:cubicBezTo>
                    <a:pt x="28129" y="38792"/>
                    <a:pt x="28149" y="38633"/>
                    <a:pt x="28149" y="38453"/>
                  </a:cubicBezTo>
                  <a:lnTo>
                    <a:pt x="28129" y="38453"/>
                  </a:lnTo>
                  <a:cubicBezTo>
                    <a:pt x="27990" y="35987"/>
                    <a:pt x="28229" y="33421"/>
                    <a:pt x="28288" y="30974"/>
                  </a:cubicBezTo>
                  <a:cubicBezTo>
                    <a:pt x="28348" y="28646"/>
                    <a:pt x="28646" y="26239"/>
                    <a:pt x="28388" y="23932"/>
                  </a:cubicBezTo>
                  <a:cubicBezTo>
                    <a:pt x="28368" y="23574"/>
                    <a:pt x="28368" y="23255"/>
                    <a:pt x="28368" y="22897"/>
                  </a:cubicBezTo>
                  <a:cubicBezTo>
                    <a:pt x="28149" y="22937"/>
                    <a:pt x="27950" y="22937"/>
                    <a:pt x="27731" y="22957"/>
                  </a:cubicBezTo>
                  <a:cubicBezTo>
                    <a:pt x="26001" y="23116"/>
                    <a:pt x="24310" y="23136"/>
                    <a:pt x="22599" y="23236"/>
                  </a:cubicBezTo>
                  <a:cubicBezTo>
                    <a:pt x="20988" y="23355"/>
                    <a:pt x="19396" y="23454"/>
                    <a:pt x="17805" y="23554"/>
                  </a:cubicBezTo>
                  <a:cubicBezTo>
                    <a:pt x="16779" y="23609"/>
                    <a:pt x="15706" y="23710"/>
                    <a:pt x="14650" y="23710"/>
                  </a:cubicBezTo>
                  <a:cubicBezTo>
                    <a:pt x="14171" y="23710"/>
                    <a:pt x="13695" y="23689"/>
                    <a:pt x="13229" y="23633"/>
                  </a:cubicBezTo>
                  <a:cubicBezTo>
                    <a:pt x="13269" y="23474"/>
                    <a:pt x="13329" y="23335"/>
                    <a:pt x="13369" y="23156"/>
                  </a:cubicBezTo>
                  <a:cubicBezTo>
                    <a:pt x="14045" y="21087"/>
                    <a:pt x="14801" y="19058"/>
                    <a:pt x="15557" y="17049"/>
                  </a:cubicBezTo>
                  <a:cubicBezTo>
                    <a:pt x="15816" y="16392"/>
                    <a:pt x="16094" y="15796"/>
                    <a:pt x="16392" y="15199"/>
                  </a:cubicBezTo>
                  <a:cubicBezTo>
                    <a:pt x="17606" y="15895"/>
                    <a:pt x="18799" y="16591"/>
                    <a:pt x="19993" y="17347"/>
                  </a:cubicBezTo>
                  <a:lnTo>
                    <a:pt x="19993" y="17387"/>
                  </a:lnTo>
                  <a:cubicBezTo>
                    <a:pt x="20192" y="17487"/>
                    <a:pt x="20371" y="17586"/>
                    <a:pt x="20570" y="17685"/>
                  </a:cubicBezTo>
                  <a:cubicBezTo>
                    <a:pt x="20411" y="16293"/>
                    <a:pt x="20013" y="14861"/>
                    <a:pt x="19714" y="13508"/>
                  </a:cubicBezTo>
                  <a:cubicBezTo>
                    <a:pt x="19197" y="11220"/>
                    <a:pt x="18581" y="8953"/>
                    <a:pt x="18103" y="6645"/>
                  </a:cubicBezTo>
                  <a:cubicBezTo>
                    <a:pt x="17685" y="4536"/>
                    <a:pt x="17109" y="2428"/>
                    <a:pt x="16492" y="339"/>
                  </a:cubicBezTo>
                  <a:lnTo>
                    <a:pt x="16512" y="339"/>
                  </a:lnTo>
                  <a:cubicBezTo>
                    <a:pt x="16452" y="240"/>
                    <a:pt x="16412" y="100"/>
                    <a:pt x="16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713225" y="4998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3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37"/>
          <p:cNvSpPr txBox="1">
            <a:spLocks noGrp="1"/>
          </p:cNvSpPr>
          <p:nvPr>
            <p:ph type="subTitle" idx="1"/>
          </p:nvPr>
        </p:nvSpPr>
        <p:spPr>
          <a:xfrm>
            <a:off x="1018026" y="1818750"/>
            <a:ext cx="2239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37"/>
          <p:cNvSpPr txBox="1">
            <a:spLocks noGrp="1"/>
          </p:cNvSpPr>
          <p:nvPr>
            <p:ph type="subTitle" idx="2"/>
          </p:nvPr>
        </p:nvSpPr>
        <p:spPr>
          <a:xfrm>
            <a:off x="1018028" y="2197047"/>
            <a:ext cx="2239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3"/>
          </p:nvPr>
        </p:nvSpPr>
        <p:spPr>
          <a:xfrm>
            <a:off x="3452388" y="1818750"/>
            <a:ext cx="2239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37"/>
          <p:cNvSpPr txBox="1">
            <a:spLocks noGrp="1"/>
          </p:cNvSpPr>
          <p:nvPr>
            <p:ph type="subTitle" idx="4"/>
          </p:nvPr>
        </p:nvSpPr>
        <p:spPr>
          <a:xfrm>
            <a:off x="3452390" y="2197047"/>
            <a:ext cx="2239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37"/>
          <p:cNvSpPr txBox="1">
            <a:spLocks noGrp="1"/>
          </p:cNvSpPr>
          <p:nvPr>
            <p:ph type="subTitle" idx="5"/>
          </p:nvPr>
        </p:nvSpPr>
        <p:spPr>
          <a:xfrm>
            <a:off x="5886750" y="1818750"/>
            <a:ext cx="2239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37"/>
          <p:cNvSpPr txBox="1">
            <a:spLocks noGrp="1"/>
          </p:cNvSpPr>
          <p:nvPr>
            <p:ph type="subTitle" idx="6"/>
          </p:nvPr>
        </p:nvSpPr>
        <p:spPr>
          <a:xfrm>
            <a:off x="5886751" y="2197047"/>
            <a:ext cx="2239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37"/>
          <p:cNvSpPr txBox="1">
            <a:spLocks noGrp="1"/>
          </p:cNvSpPr>
          <p:nvPr>
            <p:ph type="subTitle" idx="7"/>
          </p:nvPr>
        </p:nvSpPr>
        <p:spPr>
          <a:xfrm>
            <a:off x="1018037" y="3441477"/>
            <a:ext cx="2239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8"/>
          </p:nvPr>
        </p:nvSpPr>
        <p:spPr>
          <a:xfrm>
            <a:off x="1018039" y="3819774"/>
            <a:ext cx="2239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37"/>
          <p:cNvSpPr txBox="1">
            <a:spLocks noGrp="1"/>
          </p:cNvSpPr>
          <p:nvPr>
            <p:ph type="subTitle" idx="9"/>
          </p:nvPr>
        </p:nvSpPr>
        <p:spPr>
          <a:xfrm>
            <a:off x="3452400" y="3441477"/>
            <a:ext cx="2239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37"/>
          <p:cNvSpPr txBox="1">
            <a:spLocks noGrp="1"/>
          </p:cNvSpPr>
          <p:nvPr>
            <p:ph type="subTitle" idx="13"/>
          </p:nvPr>
        </p:nvSpPr>
        <p:spPr>
          <a:xfrm>
            <a:off x="3452401" y="3819774"/>
            <a:ext cx="2239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37"/>
          <p:cNvSpPr txBox="1">
            <a:spLocks noGrp="1"/>
          </p:cNvSpPr>
          <p:nvPr>
            <p:ph type="subTitle" idx="14"/>
          </p:nvPr>
        </p:nvSpPr>
        <p:spPr>
          <a:xfrm>
            <a:off x="5886761" y="3441477"/>
            <a:ext cx="2239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37"/>
          <p:cNvSpPr txBox="1">
            <a:spLocks noGrp="1"/>
          </p:cNvSpPr>
          <p:nvPr>
            <p:ph type="subTitle" idx="15"/>
          </p:nvPr>
        </p:nvSpPr>
        <p:spPr>
          <a:xfrm>
            <a:off x="5886762" y="3819774"/>
            <a:ext cx="2239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9"/>
          <p:cNvPicPr preferRelativeResize="0"/>
          <p:nvPr/>
        </p:nvPicPr>
        <p:blipFill rotWithShape="1">
          <a:blip r:embed="rId4">
            <a:alphaModFix/>
          </a:blip>
          <a:srcRect l="15252" r="62010" b="47357"/>
          <a:stretch/>
        </p:blipFill>
        <p:spPr>
          <a:xfrm flipH="1">
            <a:off x="6722350" y="1945850"/>
            <a:ext cx="2392752" cy="31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9"/>
          <p:cNvPicPr preferRelativeResize="0"/>
          <p:nvPr/>
        </p:nvPicPr>
        <p:blipFill rotWithShape="1">
          <a:blip r:embed="rId5">
            <a:alphaModFix/>
          </a:blip>
          <a:srcRect l="29814" r="32465"/>
          <a:stretch/>
        </p:blipFill>
        <p:spPr>
          <a:xfrm rot="10800000" flipH="1">
            <a:off x="1229225" y="-186925"/>
            <a:ext cx="1736376" cy="25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9"/>
          <p:cNvPicPr preferRelativeResize="0"/>
          <p:nvPr/>
        </p:nvPicPr>
        <p:blipFill rotWithShape="1">
          <a:blip r:embed="rId6">
            <a:alphaModFix/>
          </a:blip>
          <a:srcRect l="32138" t="8067" r="46976" b="62118"/>
          <a:stretch/>
        </p:blipFill>
        <p:spPr>
          <a:xfrm rot="418456">
            <a:off x="7807899" y="513964"/>
            <a:ext cx="1909824" cy="15335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39"/>
          <p:cNvGrpSpPr/>
          <p:nvPr/>
        </p:nvGrpSpPr>
        <p:grpSpPr>
          <a:xfrm>
            <a:off x="381825" y="4208951"/>
            <a:ext cx="662787" cy="629755"/>
            <a:chOff x="2918775" y="2159675"/>
            <a:chExt cx="1625275" cy="1544275"/>
          </a:xfrm>
        </p:grpSpPr>
        <p:sp>
          <p:nvSpPr>
            <p:cNvPr id="491" name="Google Shape;491;p39"/>
            <p:cNvSpPr/>
            <p:nvPr/>
          </p:nvSpPr>
          <p:spPr>
            <a:xfrm>
              <a:off x="3204750" y="2159675"/>
              <a:ext cx="1102575" cy="614775"/>
            </a:xfrm>
            <a:custGeom>
              <a:avLst/>
              <a:gdLst/>
              <a:ahLst/>
              <a:cxnLst/>
              <a:rect l="l" t="t" r="r" b="b"/>
              <a:pathLst>
                <a:path w="44103" h="24591" extrusionOk="0">
                  <a:moveTo>
                    <a:pt x="11601" y="1006"/>
                  </a:moveTo>
                  <a:cubicBezTo>
                    <a:pt x="11651" y="1006"/>
                    <a:pt x="11703" y="1010"/>
                    <a:pt x="11757" y="1018"/>
                  </a:cubicBezTo>
                  <a:cubicBezTo>
                    <a:pt x="12155" y="1078"/>
                    <a:pt x="12533" y="1177"/>
                    <a:pt x="12930" y="1237"/>
                  </a:cubicBezTo>
                  <a:cubicBezTo>
                    <a:pt x="13905" y="1476"/>
                    <a:pt x="14760" y="1913"/>
                    <a:pt x="15576" y="2510"/>
                  </a:cubicBezTo>
                  <a:cubicBezTo>
                    <a:pt x="17565" y="4002"/>
                    <a:pt x="19296" y="5772"/>
                    <a:pt x="20808" y="7762"/>
                  </a:cubicBezTo>
                  <a:cubicBezTo>
                    <a:pt x="20873" y="7860"/>
                    <a:pt x="20750" y="8026"/>
                    <a:pt x="20649" y="8026"/>
                  </a:cubicBezTo>
                  <a:cubicBezTo>
                    <a:pt x="20627" y="8026"/>
                    <a:pt x="20607" y="8018"/>
                    <a:pt x="20589" y="8000"/>
                  </a:cubicBezTo>
                  <a:cubicBezTo>
                    <a:pt x="19853" y="7284"/>
                    <a:pt x="19256" y="6409"/>
                    <a:pt x="18480" y="5713"/>
                  </a:cubicBezTo>
                  <a:cubicBezTo>
                    <a:pt x="17625" y="4977"/>
                    <a:pt x="16809" y="4201"/>
                    <a:pt x="15974" y="3485"/>
                  </a:cubicBezTo>
                  <a:cubicBezTo>
                    <a:pt x="15079" y="2788"/>
                    <a:pt x="14184" y="2092"/>
                    <a:pt x="13109" y="1774"/>
                  </a:cubicBezTo>
                  <a:cubicBezTo>
                    <a:pt x="12632" y="1626"/>
                    <a:pt x="11937" y="1287"/>
                    <a:pt x="11362" y="1287"/>
                  </a:cubicBezTo>
                  <a:cubicBezTo>
                    <a:pt x="11242" y="1287"/>
                    <a:pt x="11127" y="1302"/>
                    <a:pt x="11021" y="1336"/>
                  </a:cubicBezTo>
                  <a:cubicBezTo>
                    <a:pt x="10780" y="1420"/>
                    <a:pt x="10750" y="1454"/>
                    <a:pt x="10681" y="1454"/>
                  </a:cubicBezTo>
                  <a:cubicBezTo>
                    <a:pt x="10636" y="1454"/>
                    <a:pt x="10573" y="1440"/>
                    <a:pt x="10424" y="1416"/>
                  </a:cubicBezTo>
                  <a:cubicBezTo>
                    <a:pt x="10364" y="1396"/>
                    <a:pt x="10364" y="1316"/>
                    <a:pt x="10444" y="1316"/>
                  </a:cubicBezTo>
                  <a:cubicBezTo>
                    <a:pt x="10889" y="1281"/>
                    <a:pt x="11175" y="1006"/>
                    <a:pt x="11601" y="1006"/>
                  </a:cubicBezTo>
                  <a:close/>
                  <a:moveTo>
                    <a:pt x="28072" y="1"/>
                  </a:moveTo>
                  <a:cubicBezTo>
                    <a:pt x="25524" y="1"/>
                    <a:pt x="22967" y="164"/>
                    <a:pt x="20410" y="242"/>
                  </a:cubicBezTo>
                  <a:cubicBezTo>
                    <a:pt x="20021" y="254"/>
                    <a:pt x="19633" y="258"/>
                    <a:pt x="19245" y="258"/>
                  </a:cubicBezTo>
                  <a:cubicBezTo>
                    <a:pt x="18010" y="258"/>
                    <a:pt x="16776" y="214"/>
                    <a:pt x="15533" y="214"/>
                  </a:cubicBezTo>
                  <a:cubicBezTo>
                    <a:pt x="14488" y="214"/>
                    <a:pt x="13437" y="245"/>
                    <a:pt x="12373" y="362"/>
                  </a:cubicBezTo>
                  <a:cubicBezTo>
                    <a:pt x="12205" y="345"/>
                    <a:pt x="11993" y="335"/>
                    <a:pt x="11759" y="335"/>
                  </a:cubicBezTo>
                  <a:cubicBezTo>
                    <a:pt x="11135" y="335"/>
                    <a:pt x="10359" y="409"/>
                    <a:pt x="9867" y="640"/>
                  </a:cubicBezTo>
                  <a:cubicBezTo>
                    <a:pt x="9489" y="819"/>
                    <a:pt x="9191" y="1098"/>
                    <a:pt x="8892" y="1356"/>
                  </a:cubicBezTo>
                  <a:cubicBezTo>
                    <a:pt x="8892" y="1396"/>
                    <a:pt x="8872" y="1416"/>
                    <a:pt x="8852" y="1436"/>
                  </a:cubicBezTo>
                  <a:cubicBezTo>
                    <a:pt x="8832" y="1476"/>
                    <a:pt x="8793" y="1476"/>
                    <a:pt x="8753" y="1515"/>
                  </a:cubicBezTo>
                  <a:cubicBezTo>
                    <a:pt x="6246" y="3783"/>
                    <a:pt x="4317" y="6608"/>
                    <a:pt x="2188" y="9174"/>
                  </a:cubicBezTo>
                  <a:cubicBezTo>
                    <a:pt x="1472" y="10049"/>
                    <a:pt x="716" y="10925"/>
                    <a:pt x="0" y="11780"/>
                  </a:cubicBezTo>
                  <a:cubicBezTo>
                    <a:pt x="139" y="11879"/>
                    <a:pt x="279" y="12019"/>
                    <a:pt x="398" y="12118"/>
                  </a:cubicBezTo>
                  <a:lnTo>
                    <a:pt x="418" y="12078"/>
                  </a:lnTo>
                  <a:cubicBezTo>
                    <a:pt x="2507" y="13431"/>
                    <a:pt x="4456" y="15102"/>
                    <a:pt x="6445" y="16554"/>
                  </a:cubicBezTo>
                  <a:cubicBezTo>
                    <a:pt x="8275" y="17927"/>
                    <a:pt x="10086" y="19578"/>
                    <a:pt x="12115" y="20692"/>
                  </a:cubicBezTo>
                  <a:lnTo>
                    <a:pt x="12115" y="20712"/>
                  </a:lnTo>
                  <a:cubicBezTo>
                    <a:pt x="12413" y="20891"/>
                    <a:pt x="12672" y="21090"/>
                    <a:pt x="12950" y="21269"/>
                  </a:cubicBezTo>
                  <a:cubicBezTo>
                    <a:pt x="13050" y="21090"/>
                    <a:pt x="13169" y="20891"/>
                    <a:pt x="13269" y="20692"/>
                  </a:cubicBezTo>
                  <a:cubicBezTo>
                    <a:pt x="14124" y="19220"/>
                    <a:pt x="15099" y="17807"/>
                    <a:pt x="15994" y="16355"/>
                  </a:cubicBezTo>
                  <a:cubicBezTo>
                    <a:pt x="16829" y="15003"/>
                    <a:pt x="17645" y="13630"/>
                    <a:pt x="18500" y="12257"/>
                  </a:cubicBezTo>
                  <a:cubicBezTo>
                    <a:pt x="19296" y="10964"/>
                    <a:pt x="20092" y="9552"/>
                    <a:pt x="21106" y="8438"/>
                  </a:cubicBezTo>
                  <a:lnTo>
                    <a:pt x="21405" y="8796"/>
                  </a:lnTo>
                  <a:cubicBezTo>
                    <a:pt x="22698" y="10547"/>
                    <a:pt x="23951" y="12337"/>
                    <a:pt x="25144" y="14147"/>
                  </a:cubicBezTo>
                  <a:cubicBezTo>
                    <a:pt x="25522" y="14704"/>
                    <a:pt x="25861" y="15301"/>
                    <a:pt x="26179" y="15858"/>
                  </a:cubicBezTo>
                  <a:cubicBezTo>
                    <a:pt x="24906" y="16455"/>
                    <a:pt x="23653" y="17032"/>
                    <a:pt x="22359" y="17569"/>
                  </a:cubicBezTo>
                  <a:cubicBezTo>
                    <a:pt x="22340" y="17569"/>
                    <a:pt x="22340" y="17549"/>
                    <a:pt x="22300" y="17549"/>
                  </a:cubicBezTo>
                  <a:cubicBezTo>
                    <a:pt x="22141" y="17648"/>
                    <a:pt x="21942" y="17748"/>
                    <a:pt x="21743" y="17847"/>
                  </a:cubicBezTo>
                  <a:cubicBezTo>
                    <a:pt x="22976" y="18524"/>
                    <a:pt x="24369" y="19041"/>
                    <a:pt x="25642" y="19558"/>
                  </a:cubicBezTo>
                  <a:cubicBezTo>
                    <a:pt x="27830" y="20453"/>
                    <a:pt x="30018" y="21249"/>
                    <a:pt x="32147" y="22204"/>
                  </a:cubicBezTo>
                  <a:cubicBezTo>
                    <a:pt x="34136" y="23079"/>
                    <a:pt x="36185" y="23815"/>
                    <a:pt x="38254" y="24511"/>
                  </a:cubicBezTo>
                  <a:cubicBezTo>
                    <a:pt x="38373" y="24531"/>
                    <a:pt x="38473" y="24571"/>
                    <a:pt x="38592" y="24591"/>
                  </a:cubicBezTo>
                  <a:cubicBezTo>
                    <a:pt x="38671" y="24372"/>
                    <a:pt x="38711" y="24173"/>
                    <a:pt x="38791" y="23934"/>
                  </a:cubicBezTo>
                  <a:lnTo>
                    <a:pt x="38771" y="23934"/>
                  </a:lnTo>
                  <a:cubicBezTo>
                    <a:pt x="39189" y="22602"/>
                    <a:pt x="39646" y="21249"/>
                    <a:pt x="40084" y="19936"/>
                  </a:cubicBezTo>
                  <a:cubicBezTo>
                    <a:pt x="40601" y="18404"/>
                    <a:pt x="41138" y="16833"/>
                    <a:pt x="41675" y="15281"/>
                  </a:cubicBezTo>
                  <a:cubicBezTo>
                    <a:pt x="41775" y="14764"/>
                    <a:pt x="41974" y="14286"/>
                    <a:pt x="42173" y="13849"/>
                  </a:cubicBezTo>
                  <a:cubicBezTo>
                    <a:pt x="42491" y="12934"/>
                    <a:pt x="42789" y="12039"/>
                    <a:pt x="43127" y="11104"/>
                  </a:cubicBezTo>
                  <a:cubicBezTo>
                    <a:pt x="43366" y="10407"/>
                    <a:pt x="43585" y="9771"/>
                    <a:pt x="43844" y="9075"/>
                  </a:cubicBezTo>
                  <a:cubicBezTo>
                    <a:pt x="43863" y="9055"/>
                    <a:pt x="43863" y="9055"/>
                    <a:pt x="43883" y="9055"/>
                  </a:cubicBezTo>
                  <a:cubicBezTo>
                    <a:pt x="43963" y="8856"/>
                    <a:pt x="44043" y="8677"/>
                    <a:pt x="44102" y="8498"/>
                  </a:cubicBezTo>
                  <a:cubicBezTo>
                    <a:pt x="44102" y="8478"/>
                    <a:pt x="44082" y="8478"/>
                    <a:pt x="44082" y="8458"/>
                  </a:cubicBezTo>
                  <a:cubicBezTo>
                    <a:pt x="43665" y="8657"/>
                    <a:pt x="43207" y="8856"/>
                    <a:pt x="42749" y="8975"/>
                  </a:cubicBezTo>
                  <a:cubicBezTo>
                    <a:pt x="41695" y="9472"/>
                    <a:pt x="40601" y="9850"/>
                    <a:pt x="39507" y="10248"/>
                  </a:cubicBezTo>
                  <a:cubicBezTo>
                    <a:pt x="38492" y="8836"/>
                    <a:pt x="37518" y="7423"/>
                    <a:pt x="36523" y="6011"/>
                  </a:cubicBezTo>
                  <a:cubicBezTo>
                    <a:pt x="35509" y="4579"/>
                    <a:pt x="34494" y="3127"/>
                    <a:pt x="33261" y="1854"/>
                  </a:cubicBezTo>
                  <a:cubicBezTo>
                    <a:pt x="32763" y="1336"/>
                    <a:pt x="32027" y="958"/>
                    <a:pt x="31470" y="501"/>
                  </a:cubicBezTo>
                  <a:cubicBezTo>
                    <a:pt x="31112" y="163"/>
                    <a:pt x="30336" y="43"/>
                    <a:pt x="30177" y="43"/>
                  </a:cubicBezTo>
                  <a:cubicBezTo>
                    <a:pt x="29476" y="13"/>
                    <a:pt x="28774" y="1"/>
                    <a:pt x="28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3660275" y="2717750"/>
              <a:ext cx="883775" cy="986200"/>
            </a:xfrm>
            <a:custGeom>
              <a:avLst/>
              <a:gdLst/>
              <a:ahLst/>
              <a:cxnLst/>
              <a:rect l="l" t="t" r="r" b="b"/>
              <a:pathLst>
                <a:path w="35351" h="39448" extrusionOk="0">
                  <a:moveTo>
                    <a:pt x="34307" y="14954"/>
                  </a:moveTo>
                  <a:cubicBezTo>
                    <a:pt x="34346" y="14954"/>
                    <a:pt x="34382" y="15012"/>
                    <a:pt x="34355" y="15079"/>
                  </a:cubicBezTo>
                  <a:cubicBezTo>
                    <a:pt x="33102" y="16750"/>
                    <a:pt x="32008" y="18182"/>
                    <a:pt x="29999" y="18958"/>
                  </a:cubicBezTo>
                  <a:cubicBezTo>
                    <a:pt x="28349" y="19594"/>
                    <a:pt x="26639" y="19874"/>
                    <a:pt x="24883" y="19874"/>
                  </a:cubicBezTo>
                  <a:cubicBezTo>
                    <a:pt x="24607" y="19874"/>
                    <a:pt x="24329" y="19867"/>
                    <a:pt x="24051" y="19853"/>
                  </a:cubicBezTo>
                  <a:cubicBezTo>
                    <a:pt x="23832" y="19853"/>
                    <a:pt x="23932" y="19535"/>
                    <a:pt x="24111" y="19475"/>
                  </a:cubicBezTo>
                  <a:cubicBezTo>
                    <a:pt x="26020" y="19137"/>
                    <a:pt x="27990" y="19057"/>
                    <a:pt x="29820" y="18361"/>
                  </a:cubicBezTo>
                  <a:cubicBezTo>
                    <a:pt x="31710" y="17605"/>
                    <a:pt x="32883" y="16451"/>
                    <a:pt x="34256" y="14999"/>
                  </a:cubicBezTo>
                  <a:cubicBezTo>
                    <a:pt x="34269" y="14967"/>
                    <a:pt x="34288" y="14954"/>
                    <a:pt x="34307" y="14954"/>
                  </a:cubicBezTo>
                  <a:close/>
                  <a:moveTo>
                    <a:pt x="30894" y="0"/>
                  </a:moveTo>
                  <a:cubicBezTo>
                    <a:pt x="30735" y="60"/>
                    <a:pt x="30576" y="139"/>
                    <a:pt x="30417" y="179"/>
                  </a:cubicBezTo>
                  <a:cubicBezTo>
                    <a:pt x="30417" y="199"/>
                    <a:pt x="30417" y="199"/>
                    <a:pt x="30437" y="239"/>
                  </a:cubicBezTo>
                  <a:cubicBezTo>
                    <a:pt x="28229" y="1333"/>
                    <a:pt x="25802" y="2129"/>
                    <a:pt x="23514" y="3064"/>
                  </a:cubicBezTo>
                  <a:cubicBezTo>
                    <a:pt x="21385" y="3939"/>
                    <a:pt x="19058" y="4635"/>
                    <a:pt x="17049" y="5809"/>
                  </a:cubicBezTo>
                  <a:lnTo>
                    <a:pt x="17009" y="5809"/>
                  </a:lnTo>
                  <a:cubicBezTo>
                    <a:pt x="16711" y="5948"/>
                    <a:pt x="16392" y="6067"/>
                    <a:pt x="16094" y="6227"/>
                  </a:cubicBezTo>
                  <a:cubicBezTo>
                    <a:pt x="16213" y="6425"/>
                    <a:pt x="16313" y="6624"/>
                    <a:pt x="16412" y="6803"/>
                  </a:cubicBezTo>
                  <a:cubicBezTo>
                    <a:pt x="17248" y="8295"/>
                    <a:pt x="17944" y="9847"/>
                    <a:pt x="18740" y="11379"/>
                  </a:cubicBezTo>
                  <a:cubicBezTo>
                    <a:pt x="19456" y="12791"/>
                    <a:pt x="20232" y="14204"/>
                    <a:pt x="20948" y="15616"/>
                  </a:cubicBezTo>
                  <a:cubicBezTo>
                    <a:pt x="21624" y="16949"/>
                    <a:pt x="22420" y="18361"/>
                    <a:pt x="22858" y="19774"/>
                  </a:cubicBezTo>
                  <a:cubicBezTo>
                    <a:pt x="22718" y="19793"/>
                    <a:pt x="22539" y="19833"/>
                    <a:pt x="22380" y="19853"/>
                  </a:cubicBezTo>
                  <a:cubicBezTo>
                    <a:pt x="20232" y="20052"/>
                    <a:pt x="18063" y="20171"/>
                    <a:pt x="15895" y="20291"/>
                  </a:cubicBezTo>
                  <a:cubicBezTo>
                    <a:pt x="15557" y="20311"/>
                    <a:pt x="15224" y="20321"/>
                    <a:pt x="14890" y="20321"/>
                  </a:cubicBezTo>
                  <a:cubicBezTo>
                    <a:pt x="14557" y="20321"/>
                    <a:pt x="14224" y="20311"/>
                    <a:pt x="13886" y="20291"/>
                  </a:cubicBezTo>
                  <a:cubicBezTo>
                    <a:pt x="14025" y="18898"/>
                    <a:pt x="14204" y="17506"/>
                    <a:pt x="14403" y="16153"/>
                  </a:cubicBezTo>
                  <a:cubicBezTo>
                    <a:pt x="14423" y="16153"/>
                    <a:pt x="14423" y="16113"/>
                    <a:pt x="14463" y="16113"/>
                  </a:cubicBezTo>
                  <a:cubicBezTo>
                    <a:pt x="14483" y="15894"/>
                    <a:pt x="14483" y="15696"/>
                    <a:pt x="14483" y="15477"/>
                  </a:cubicBezTo>
                  <a:lnTo>
                    <a:pt x="14483" y="15477"/>
                  </a:lnTo>
                  <a:cubicBezTo>
                    <a:pt x="13269" y="16173"/>
                    <a:pt x="12096" y="17108"/>
                    <a:pt x="11001" y="17904"/>
                  </a:cubicBezTo>
                  <a:cubicBezTo>
                    <a:pt x="9132" y="19336"/>
                    <a:pt x="7301" y="20788"/>
                    <a:pt x="5372" y="22141"/>
                  </a:cubicBezTo>
                  <a:cubicBezTo>
                    <a:pt x="3581" y="23374"/>
                    <a:pt x="1891" y="24747"/>
                    <a:pt x="259" y="26139"/>
                  </a:cubicBezTo>
                  <a:cubicBezTo>
                    <a:pt x="180" y="26239"/>
                    <a:pt x="100" y="26318"/>
                    <a:pt x="1" y="26418"/>
                  </a:cubicBezTo>
                  <a:cubicBezTo>
                    <a:pt x="160" y="26597"/>
                    <a:pt x="299" y="26736"/>
                    <a:pt x="458" y="26915"/>
                  </a:cubicBezTo>
                  <a:cubicBezTo>
                    <a:pt x="1393" y="27989"/>
                    <a:pt x="2288" y="29024"/>
                    <a:pt x="3223" y="30118"/>
                  </a:cubicBezTo>
                  <a:cubicBezTo>
                    <a:pt x="4258" y="31371"/>
                    <a:pt x="5312" y="32624"/>
                    <a:pt x="6347" y="33877"/>
                  </a:cubicBezTo>
                  <a:cubicBezTo>
                    <a:pt x="6744" y="34216"/>
                    <a:pt x="7043" y="34613"/>
                    <a:pt x="7321" y="35051"/>
                  </a:cubicBezTo>
                  <a:cubicBezTo>
                    <a:pt x="7938" y="35787"/>
                    <a:pt x="8555" y="36503"/>
                    <a:pt x="9191" y="37259"/>
                  </a:cubicBezTo>
                  <a:cubicBezTo>
                    <a:pt x="9629" y="37836"/>
                    <a:pt x="10086" y="38373"/>
                    <a:pt x="10544" y="38930"/>
                  </a:cubicBezTo>
                  <a:lnTo>
                    <a:pt x="10544" y="38970"/>
                  </a:lnTo>
                  <a:cubicBezTo>
                    <a:pt x="10683" y="39149"/>
                    <a:pt x="10783" y="39288"/>
                    <a:pt x="10902" y="39447"/>
                  </a:cubicBezTo>
                  <a:lnTo>
                    <a:pt x="10942" y="39447"/>
                  </a:lnTo>
                  <a:cubicBezTo>
                    <a:pt x="11001" y="38970"/>
                    <a:pt x="11081" y="38473"/>
                    <a:pt x="11200" y="38055"/>
                  </a:cubicBezTo>
                  <a:cubicBezTo>
                    <a:pt x="11320" y="36901"/>
                    <a:pt x="11578" y="35767"/>
                    <a:pt x="11777" y="34613"/>
                  </a:cubicBezTo>
                  <a:cubicBezTo>
                    <a:pt x="13488" y="34474"/>
                    <a:pt x="15199" y="34375"/>
                    <a:pt x="16910" y="34255"/>
                  </a:cubicBezTo>
                  <a:cubicBezTo>
                    <a:pt x="18680" y="34116"/>
                    <a:pt x="20450" y="33997"/>
                    <a:pt x="22161" y="33599"/>
                  </a:cubicBezTo>
                  <a:cubicBezTo>
                    <a:pt x="22858" y="33460"/>
                    <a:pt x="23613" y="33002"/>
                    <a:pt x="24270" y="32783"/>
                  </a:cubicBezTo>
                  <a:cubicBezTo>
                    <a:pt x="24767" y="32624"/>
                    <a:pt x="25245" y="32027"/>
                    <a:pt x="25324" y="31908"/>
                  </a:cubicBezTo>
                  <a:cubicBezTo>
                    <a:pt x="27115" y="29223"/>
                    <a:pt x="28626" y="26298"/>
                    <a:pt x="30218" y="23454"/>
                  </a:cubicBezTo>
                  <a:cubicBezTo>
                    <a:pt x="31531" y="21146"/>
                    <a:pt x="33122" y="18998"/>
                    <a:pt x="34276" y="16551"/>
                  </a:cubicBezTo>
                  <a:cubicBezTo>
                    <a:pt x="34674" y="16054"/>
                    <a:pt x="35271" y="14979"/>
                    <a:pt x="35350" y="14223"/>
                  </a:cubicBezTo>
                  <a:cubicBezTo>
                    <a:pt x="35290" y="13786"/>
                    <a:pt x="35251" y="13368"/>
                    <a:pt x="35151" y="12990"/>
                  </a:cubicBezTo>
                  <a:cubicBezTo>
                    <a:pt x="35151" y="12970"/>
                    <a:pt x="35111" y="12930"/>
                    <a:pt x="35111" y="12911"/>
                  </a:cubicBezTo>
                  <a:lnTo>
                    <a:pt x="35111" y="12811"/>
                  </a:lnTo>
                  <a:cubicBezTo>
                    <a:pt x="34495" y="9509"/>
                    <a:pt x="33062" y="6406"/>
                    <a:pt x="31988" y="3223"/>
                  </a:cubicBezTo>
                  <a:cubicBezTo>
                    <a:pt x="31610" y="2129"/>
                    <a:pt x="31272" y="1074"/>
                    <a:pt x="30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2918775" y="2635675"/>
              <a:ext cx="716175" cy="974275"/>
            </a:xfrm>
            <a:custGeom>
              <a:avLst/>
              <a:gdLst/>
              <a:ahLst/>
              <a:cxnLst/>
              <a:rect l="l" t="t" r="r" b="b"/>
              <a:pathLst>
                <a:path w="28647" h="38971" extrusionOk="0">
                  <a:moveTo>
                    <a:pt x="1138" y="19728"/>
                  </a:moveTo>
                  <a:cubicBezTo>
                    <a:pt x="1149" y="19728"/>
                    <a:pt x="1162" y="19735"/>
                    <a:pt x="1174" y="19754"/>
                  </a:cubicBezTo>
                  <a:cubicBezTo>
                    <a:pt x="2010" y="21525"/>
                    <a:pt x="4536" y="22122"/>
                    <a:pt x="6327" y="22519"/>
                  </a:cubicBezTo>
                  <a:cubicBezTo>
                    <a:pt x="8435" y="22977"/>
                    <a:pt x="10544" y="22937"/>
                    <a:pt x="12712" y="23076"/>
                  </a:cubicBezTo>
                  <a:cubicBezTo>
                    <a:pt x="12931" y="23116"/>
                    <a:pt x="12832" y="23434"/>
                    <a:pt x="12653" y="23474"/>
                  </a:cubicBezTo>
                  <a:cubicBezTo>
                    <a:pt x="12062" y="23570"/>
                    <a:pt x="11438" y="23613"/>
                    <a:pt x="10799" y="23613"/>
                  </a:cubicBezTo>
                  <a:cubicBezTo>
                    <a:pt x="9048" y="23613"/>
                    <a:pt x="7190" y="23289"/>
                    <a:pt x="5630" y="22838"/>
                  </a:cubicBezTo>
                  <a:cubicBezTo>
                    <a:pt x="3900" y="22340"/>
                    <a:pt x="1572" y="21763"/>
                    <a:pt x="1095" y="19774"/>
                  </a:cubicBezTo>
                  <a:cubicBezTo>
                    <a:pt x="1095" y="19761"/>
                    <a:pt x="1113" y="19728"/>
                    <a:pt x="1138" y="19728"/>
                  </a:cubicBezTo>
                  <a:close/>
                  <a:moveTo>
                    <a:pt x="16353" y="1"/>
                  </a:moveTo>
                  <a:cubicBezTo>
                    <a:pt x="16154" y="80"/>
                    <a:pt x="15935" y="160"/>
                    <a:pt x="15736" y="200"/>
                  </a:cubicBezTo>
                  <a:lnTo>
                    <a:pt x="15736" y="240"/>
                  </a:lnTo>
                  <a:cubicBezTo>
                    <a:pt x="14403" y="657"/>
                    <a:pt x="13050" y="1075"/>
                    <a:pt x="11718" y="1473"/>
                  </a:cubicBezTo>
                  <a:cubicBezTo>
                    <a:pt x="10146" y="1950"/>
                    <a:pt x="8575" y="2368"/>
                    <a:pt x="7003" y="2846"/>
                  </a:cubicBezTo>
                  <a:cubicBezTo>
                    <a:pt x="6546" y="3064"/>
                    <a:pt x="6048" y="3184"/>
                    <a:pt x="5511" y="3263"/>
                  </a:cubicBezTo>
                  <a:cubicBezTo>
                    <a:pt x="4596" y="3542"/>
                    <a:pt x="3681" y="3820"/>
                    <a:pt x="2726" y="4079"/>
                  </a:cubicBezTo>
                  <a:cubicBezTo>
                    <a:pt x="2030" y="4278"/>
                    <a:pt x="1373" y="4477"/>
                    <a:pt x="677" y="4676"/>
                  </a:cubicBezTo>
                  <a:cubicBezTo>
                    <a:pt x="637" y="4676"/>
                    <a:pt x="617" y="4676"/>
                    <a:pt x="598" y="4656"/>
                  </a:cubicBezTo>
                  <a:cubicBezTo>
                    <a:pt x="399" y="4715"/>
                    <a:pt x="220" y="4755"/>
                    <a:pt x="21" y="4815"/>
                  </a:cubicBezTo>
                  <a:cubicBezTo>
                    <a:pt x="21" y="4815"/>
                    <a:pt x="21" y="4835"/>
                    <a:pt x="1" y="4855"/>
                  </a:cubicBezTo>
                  <a:cubicBezTo>
                    <a:pt x="419" y="5073"/>
                    <a:pt x="816" y="5332"/>
                    <a:pt x="1194" y="5630"/>
                  </a:cubicBezTo>
                  <a:cubicBezTo>
                    <a:pt x="2189" y="6207"/>
                    <a:pt x="3164" y="6864"/>
                    <a:pt x="4099" y="7520"/>
                  </a:cubicBezTo>
                  <a:cubicBezTo>
                    <a:pt x="3522" y="9132"/>
                    <a:pt x="2965" y="10783"/>
                    <a:pt x="2388" y="12394"/>
                  </a:cubicBezTo>
                  <a:cubicBezTo>
                    <a:pt x="1791" y="14065"/>
                    <a:pt x="1194" y="15716"/>
                    <a:pt x="876" y="17467"/>
                  </a:cubicBezTo>
                  <a:cubicBezTo>
                    <a:pt x="737" y="18163"/>
                    <a:pt x="836" y="18998"/>
                    <a:pt x="797" y="19734"/>
                  </a:cubicBezTo>
                  <a:cubicBezTo>
                    <a:pt x="737" y="20252"/>
                    <a:pt x="1095" y="20928"/>
                    <a:pt x="1174" y="21047"/>
                  </a:cubicBezTo>
                  <a:cubicBezTo>
                    <a:pt x="2905" y="23773"/>
                    <a:pt x="5014" y="26319"/>
                    <a:pt x="6963" y="28925"/>
                  </a:cubicBezTo>
                  <a:cubicBezTo>
                    <a:pt x="8575" y="31073"/>
                    <a:pt x="9887" y="33381"/>
                    <a:pt x="11678" y="35410"/>
                  </a:cubicBezTo>
                  <a:cubicBezTo>
                    <a:pt x="11976" y="35987"/>
                    <a:pt x="12732" y="36942"/>
                    <a:pt x="13369" y="37340"/>
                  </a:cubicBezTo>
                  <a:cubicBezTo>
                    <a:pt x="13727" y="37538"/>
                    <a:pt x="14105" y="37638"/>
                    <a:pt x="14503" y="37698"/>
                  </a:cubicBezTo>
                  <a:lnTo>
                    <a:pt x="14602" y="37698"/>
                  </a:lnTo>
                  <a:cubicBezTo>
                    <a:pt x="14622" y="37737"/>
                    <a:pt x="14642" y="37757"/>
                    <a:pt x="14702" y="37757"/>
                  </a:cubicBezTo>
                  <a:cubicBezTo>
                    <a:pt x="17984" y="38493"/>
                    <a:pt x="21405" y="38434"/>
                    <a:pt x="24747" y="38692"/>
                  </a:cubicBezTo>
                  <a:cubicBezTo>
                    <a:pt x="25861" y="38792"/>
                    <a:pt x="26975" y="38891"/>
                    <a:pt x="28129" y="38971"/>
                  </a:cubicBezTo>
                  <a:cubicBezTo>
                    <a:pt x="28129" y="38792"/>
                    <a:pt x="28149" y="38633"/>
                    <a:pt x="28149" y="38453"/>
                  </a:cubicBezTo>
                  <a:lnTo>
                    <a:pt x="28129" y="38453"/>
                  </a:lnTo>
                  <a:cubicBezTo>
                    <a:pt x="27990" y="35987"/>
                    <a:pt x="28229" y="33421"/>
                    <a:pt x="28288" y="30974"/>
                  </a:cubicBezTo>
                  <a:cubicBezTo>
                    <a:pt x="28348" y="28646"/>
                    <a:pt x="28646" y="26239"/>
                    <a:pt x="28388" y="23932"/>
                  </a:cubicBezTo>
                  <a:cubicBezTo>
                    <a:pt x="28368" y="23574"/>
                    <a:pt x="28368" y="23255"/>
                    <a:pt x="28368" y="22897"/>
                  </a:cubicBezTo>
                  <a:cubicBezTo>
                    <a:pt x="28149" y="22937"/>
                    <a:pt x="27950" y="22937"/>
                    <a:pt x="27731" y="22957"/>
                  </a:cubicBezTo>
                  <a:cubicBezTo>
                    <a:pt x="26001" y="23116"/>
                    <a:pt x="24310" y="23136"/>
                    <a:pt x="22599" y="23236"/>
                  </a:cubicBezTo>
                  <a:cubicBezTo>
                    <a:pt x="20988" y="23355"/>
                    <a:pt x="19396" y="23454"/>
                    <a:pt x="17805" y="23554"/>
                  </a:cubicBezTo>
                  <a:cubicBezTo>
                    <a:pt x="16779" y="23609"/>
                    <a:pt x="15706" y="23710"/>
                    <a:pt x="14650" y="23710"/>
                  </a:cubicBezTo>
                  <a:cubicBezTo>
                    <a:pt x="14171" y="23710"/>
                    <a:pt x="13695" y="23689"/>
                    <a:pt x="13229" y="23633"/>
                  </a:cubicBezTo>
                  <a:cubicBezTo>
                    <a:pt x="13269" y="23474"/>
                    <a:pt x="13329" y="23335"/>
                    <a:pt x="13369" y="23156"/>
                  </a:cubicBezTo>
                  <a:cubicBezTo>
                    <a:pt x="14045" y="21087"/>
                    <a:pt x="14801" y="19058"/>
                    <a:pt x="15557" y="17049"/>
                  </a:cubicBezTo>
                  <a:cubicBezTo>
                    <a:pt x="15816" y="16392"/>
                    <a:pt x="16094" y="15796"/>
                    <a:pt x="16392" y="15199"/>
                  </a:cubicBezTo>
                  <a:cubicBezTo>
                    <a:pt x="17606" y="15895"/>
                    <a:pt x="18799" y="16591"/>
                    <a:pt x="19993" y="17347"/>
                  </a:cubicBezTo>
                  <a:lnTo>
                    <a:pt x="19993" y="17387"/>
                  </a:lnTo>
                  <a:cubicBezTo>
                    <a:pt x="20192" y="17487"/>
                    <a:pt x="20371" y="17586"/>
                    <a:pt x="20570" y="17685"/>
                  </a:cubicBezTo>
                  <a:cubicBezTo>
                    <a:pt x="20411" y="16293"/>
                    <a:pt x="20013" y="14861"/>
                    <a:pt x="19714" y="13508"/>
                  </a:cubicBezTo>
                  <a:cubicBezTo>
                    <a:pt x="19197" y="11220"/>
                    <a:pt x="18581" y="8953"/>
                    <a:pt x="18103" y="6645"/>
                  </a:cubicBezTo>
                  <a:cubicBezTo>
                    <a:pt x="17685" y="4536"/>
                    <a:pt x="17109" y="2428"/>
                    <a:pt x="16492" y="339"/>
                  </a:cubicBezTo>
                  <a:lnTo>
                    <a:pt x="16512" y="339"/>
                  </a:lnTo>
                  <a:cubicBezTo>
                    <a:pt x="16452" y="240"/>
                    <a:pt x="16412" y="100"/>
                    <a:pt x="16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4" name="Google Shape;494;p39"/>
          <p:cNvPicPr preferRelativeResize="0"/>
          <p:nvPr/>
        </p:nvPicPr>
        <p:blipFill rotWithShape="1">
          <a:blip r:embed="rId7">
            <a:alphaModFix/>
          </a:blip>
          <a:srcRect l="24049" t="46233" r="56569" b="26736"/>
          <a:stretch/>
        </p:blipFill>
        <p:spPr>
          <a:xfrm>
            <a:off x="6358825" y="3578277"/>
            <a:ext cx="1330498" cy="104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9"/>
          <p:cNvPicPr preferRelativeResize="0"/>
          <p:nvPr/>
        </p:nvPicPr>
        <p:blipFill rotWithShape="1">
          <a:blip r:embed="rId8">
            <a:alphaModFix/>
          </a:blip>
          <a:srcRect l="41405" t="26746" r="29883" b="31869"/>
          <a:stretch/>
        </p:blipFill>
        <p:spPr>
          <a:xfrm rot="1794616">
            <a:off x="2797999" y="-550098"/>
            <a:ext cx="1810943" cy="14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0"/>
          <p:cNvPicPr preferRelativeResize="0"/>
          <p:nvPr/>
        </p:nvPicPr>
        <p:blipFill rotWithShape="1">
          <a:blip r:embed="rId4">
            <a:alphaModFix/>
          </a:blip>
          <a:srcRect l="15252" r="62010" b="47357"/>
          <a:stretch/>
        </p:blipFill>
        <p:spPr>
          <a:xfrm flipH="1">
            <a:off x="6721525" y="2027250"/>
            <a:ext cx="2392752" cy="31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0"/>
          <p:cNvPicPr preferRelativeResize="0"/>
          <p:nvPr/>
        </p:nvPicPr>
        <p:blipFill rotWithShape="1">
          <a:blip r:embed="rId5">
            <a:alphaModFix/>
          </a:blip>
          <a:srcRect l="41211" t="28255" r="30794" b="28242"/>
          <a:stretch/>
        </p:blipFill>
        <p:spPr>
          <a:xfrm rot="6098015" flipH="1">
            <a:off x="1034802" y="3994724"/>
            <a:ext cx="2034500" cy="177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0"/>
          <p:cNvPicPr preferRelativeResize="0"/>
          <p:nvPr/>
        </p:nvPicPr>
        <p:blipFill rotWithShape="1">
          <a:blip r:embed="rId6">
            <a:alphaModFix/>
          </a:blip>
          <a:srcRect l="56675" r="15329" b="73023"/>
          <a:stretch/>
        </p:blipFill>
        <p:spPr>
          <a:xfrm flipH="1">
            <a:off x="1681200" y="-159000"/>
            <a:ext cx="3386750" cy="183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0"/>
          <p:cNvPicPr preferRelativeResize="0"/>
          <p:nvPr/>
        </p:nvPicPr>
        <p:blipFill rotWithShape="1">
          <a:blip r:embed="rId7">
            <a:alphaModFix/>
          </a:blip>
          <a:srcRect l="46366" t="19903" r="33535" b="42857"/>
          <a:stretch/>
        </p:blipFill>
        <p:spPr>
          <a:xfrm>
            <a:off x="5692725" y="262251"/>
            <a:ext cx="1072502" cy="11177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40"/>
          <p:cNvGrpSpPr/>
          <p:nvPr/>
        </p:nvGrpSpPr>
        <p:grpSpPr>
          <a:xfrm>
            <a:off x="381825" y="304801"/>
            <a:ext cx="662787" cy="629755"/>
            <a:chOff x="2918775" y="2159675"/>
            <a:chExt cx="1625275" cy="1544275"/>
          </a:xfrm>
        </p:grpSpPr>
        <p:sp>
          <p:nvSpPr>
            <p:cNvPr id="503" name="Google Shape;503;p40"/>
            <p:cNvSpPr/>
            <p:nvPr/>
          </p:nvSpPr>
          <p:spPr>
            <a:xfrm>
              <a:off x="3204750" y="2159675"/>
              <a:ext cx="1102575" cy="614775"/>
            </a:xfrm>
            <a:custGeom>
              <a:avLst/>
              <a:gdLst/>
              <a:ahLst/>
              <a:cxnLst/>
              <a:rect l="l" t="t" r="r" b="b"/>
              <a:pathLst>
                <a:path w="44103" h="24591" extrusionOk="0">
                  <a:moveTo>
                    <a:pt x="11601" y="1006"/>
                  </a:moveTo>
                  <a:cubicBezTo>
                    <a:pt x="11651" y="1006"/>
                    <a:pt x="11703" y="1010"/>
                    <a:pt x="11757" y="1018"/>
                  </a:cubicBezTo>
                  <a:cubicBezTo>
                    <a:pt x="12155" y="1078"/>
                    <a:pt x="12533" y="1177"/>
                    <a:pt x="12930" y="1237"/>
                  </a:cubicBezTo>
                  <a:cubicBezTo>
                    <a:pt x="13905" y="1476"/>
                    <a:pt x="14760" y="1913"/>
                    <a:pt x="15576" y="2510"/>
                  </a:cubicBezTo>
                  <a:cubicBezTo>
                    <a:pt x="17565" y="4002"/>
                    <a:pt x="19296" y="5772"/>
                    <a:pt x="20808" y="7762"/>
                  </a:cubicBezTo>
                  <a:cubicBezTo>
                    <a:pt x="20873" y="7860"/>
                    <a:pt x="20750" y="8026"/>
                    <a:pt x="20649" y="8026"/>
                  </a:cubicBezTo>
                  <a:cubicBezTo>
                    <a:pt x="20627" y="8026"/>
                    <a:pt x="20607" y="8018"/>
                    <a:pt x="20589" y="8000"/>
                  </a:cubicBezTo>
                  <a:cubicBezTo>
                    <a:pt x="19853" y="7284"/>
                    <a:pt x="19256" y="6409"/>
                    <a:pt x="18480" y="5713"/>
                  </a:cubicBezTo>
                  <a:cubicBezTo>
                    <a:pt x="17625" y="4977"/>
                    <a:pt x="16809" y="4201"/>
                    <a:pt x="15974" y="3485"/>
                  </a:cubicBezTo>
                  <a:cubicBezTo>
                    <a:pt x="15079" y="2788"/>
                    <a:pt x="14184" y="2092"/>
                    <a:pt x="13109" y="1774"/>
                  </a:cubicBezTo>
                  <a:cubicBezTo>
                    <a:pt x="12632" y="1626"/>
                    <a:pt x="11937" y="1287"/>
                    <a:pt x="11362" y="1287"/>
                  </a:cubicBezTo>
                  <a:cubicBezTo>
                    <a:pt x="11242" y="1287"/>
                    <a:pt x="11127" y="1302"/>
                    <a:pt x="11021" y="1336"/>
                  </a:cubicBezTo>
                  <a:cubicBezTo>
                    <a:pt x="10780" y="1420"/>
                    <a:pt x="10750" y="1454"/>
                    <a:pt x="10681" y="1454"/>
                  </a:cubicBezTo>
                  <a:cubicBezTo>
                    <a:pt x="10636" y="1454"/>
                    <a:pt x="10573" y="1440"/>
                    <a:pt x="10424" y="1416"/>
                  </a:cubicBezTo>
                  <a:cubicBezTo>
                    <a:pt x="10364" y="1396"/>
                    <a:pt x="10364" y="1316"/>
                    <a:pt x="10444" y="1316"/>
                  </a:cubicBezTo>
                  <a:cubicBezTo>
                    <a:pt x="10889" y="1281"/>
                    <a:pt x="11175" y="1006"/>
                    <a:pt x="11601" y="1006"/>
                  </a:cubicBezTo>
                  <a:close/>
                  <a:moveTo>
                    <a:pt x="28072" y="1"/>
                  </a:moveTo>
                  <a:cubicBezTo>
                    <a:pt x="25524" y="1"/>
                    <a:pt x="22967" y="164"/>
                    <a:pt x="20410" y="242"/>
                  </a:cubicBezTo>
                  <a:cubicBezTo>
                    <a:pt x="20021" y="254"/>
                    <a:pt x="19633" y="258"/>
                    <a:pt x="19245" y="258"/>
                  </a:cubicBezTo>
                  <a:cubicBezTo>
                    <a:pt x="18010" y="258"/>
                    <a:pt x="16776" y="214"/>
                    <a:pt x="15533" y="214"/>
                  </a:cubicBezTo>
                  <a:cubicBezTo>
                    <a:pt x="14488" y="214"/>
                    <a:pt x="13437" y="245"/>
                    <a:pt x="12373" y="362"/>
                  </a:cubicBezTo>
                  <a:cubicBezTo>
                    <a:pt x="12205" y="345"/>
                    <a:pt x="11993" y="335"/>
                    <a:pt x="11759" y="335"/>
                  </a:cubicBezTo>
                  <a:cubicBezTo>
                    <a:pt x="11135" y="335"/>
                    <a:pt x="10359" y="409"/>
                    <a:pt x="9867" y="640"/>
                  </a:cubicBezTo>
                  <a:cubicBezTo>
                    <a:pt x="9489" y="819"/>
                    <a:pt x="9191" y="1098"/>
                    <a:pt x="8892" y="1356"/>
                  </a:cubicBezTo>
                  <a:cubicBezTo>
                    <a:pt x="8892" y="1396"/>
                    <a:pt x="8872" y="1416"/>
                    <a:pt x="8852" y="1436"/>
                  </a:cubicBezTo>
                  <a:cubicBezTo>
                    <a:pt x="8832" y="1476"/>
                    <a:pt x="8793" y="1476"/>
                    <a:pt x="8753" y="1515"/>
                  </a:cubicBezTo>
                  <a:cubicBezTo>
                    <a:pt x="6246" y="3783"/>
                    <a:pt x="4317" y="6608"/>
                    <a:pt x="2188" y="9174"/>
                  </a:cubicBezTo>
                  <a:cubicBezTo>
                    <a:pt x="1472" y="10049"/>
                    <a:pt x="716" y="10925"/>
                    <a:pt x="0" y="11780"/>
                  </a:cubicBezTo>
                  <a:cubicBezTo>
                    <a:pt x="139" y="11879"/>
                    <a:pt x="279" y="12019"/>
                    <a:pt x="398" y="12118"/>
                  </a:cubicBezTo>
                  <a:lnTo>
                    <a:pt x="418" y="12078"/>
                  </a:lnTo>
                  <a:cubicBezTo>
                    <a:pt x="2507" y="13431"/>
                    <a:pt x="4456" y="15102"/>
                    <a:pt x="6445" y="16554"/>
                  </a:cubicBezTo>
                  <a:cubicBezTo>
                    <a:pt x="8275" y="17927"/>
                    <a:pt x="10086" y="19578"/>
                    <a:pt x="12115" y="20692"/>
                  </a:cubicBezTo>
                  <a:lnTo>
                    <a:pt x="12115" y="20712"/>
                  </a:lnTo>
                  <a:cubicBezTo>
                    <a:pt x="12413" y="20891"/>
                    <a:pt x="12672" y="21090"/>
                    <a:pt x="12950" y="21269"/>
                  </a:cubicBezTo>
                  <a:cubicBezTo>
                    <a:pt x="13050" y="21090"/>
                    <a:pt x="13169" y="20891"/>
                    <a:pt x="13269" y="20692"/>
                  </a:cubicBezTo>
                  <a:cubicBezTo>
                    <a:pt x="14124" y="19220"/>
                    <a:pt x="15099" y="17807"/>
                    <a:pt x="15994" y="16355"/>
                  </a:cubicBezTo>
                  <a:cubicBezTo>
                    <a:pt x="16829" y="15003"/>
                    <a:pt x="17645" y="13630"/>
                    <a:pt x="18500" y="12257"/>
                  </a:cubicBezTo>
                  <a:cubicBezTo>
                    <a:pt x="19296" y="10964"/>
                    <a:pt x="20092" y="9552"/>
                    <a:pt x="21106" y="8438"/>
                  </a:cubicBezTo>
                  <a:lnTo>
                    <a:pt x="21405" y="8796"/>
                  </a:lnTo>
                  <a:cubicBezTo>
                    <a:pt x="22698" y="10547"/>
                    <a:pt x="23951" y="12337"/>
                    <a:pt x="25144" y="14147"/>
                  </a:cubicBezTo>
                  <a:cubicBezTo>
                    <a:pt x="25522" y="14704"/>
                    <a:pt x="25861" y="15301"/>
                    <a:pt x="26179" y="15858"/>
                  </a:cubicBezTo>
                  <a:cubicBezTo>
                    <a:pt x="24906" y="16455"/>
                    <a:pt x="23653" y="17032"/>
                    <a:pt x="22359" y="17569"/>
                  </a:cubicBezTo>
                  <a:cubicBezTo>
                    <a:pt x="22340" y="17569"/>
                    <a:pt x="22340" y="17549"/>
                    <a:pt x="22300" y="17549"/>
                  </a:cubicBezTo>
                  <a:cubicBezTo>
                    <a:pt x="22141" y="17648"/>
                    <a:pt x="21942" y="17748"/>
                    <a:pt x="21743" y="17847"/>
                  </a:cubicBezTo>
                  <a:cubicBezTo>
                    <a:pt x="22976" y="18524"/>
                    <a:pt x="24369" y="19041"/>
                    <a:pt x="25642" y="19558"/>
                  </a:cubicBezTo>
                  <a:cubicBezTo>
                    <a:pt x="27830" y="20453"/>
                    <a:pt x="30018" y="21249"/>
                    <a:pt x="32147" y="22204"/>
                  </a:cubicBezTo>
                  <a:cubicBezTo>
                    <a:pt x="34136" y="23079"/>
                    <a:pt x="36185" y="23815"/>
                    <a:pt x="38254" y="24511"/>
                  </a:cubicBezTo>
                  <a:cubicBezTo>
                    <a:pt x="38373" y="24531"/>
                    <a:pt x="38473" y="24571"/>
                    <a:pt x="38592" y="24591"/>
                  </a:cubicBezTo>
                  <a:cubicBezTo>
                    <a:pt x="38671" y="24372"/>
                    <a:pt x="38711" y="24173"/>
                    <a:pt x="38791" y="23934"/>
                  </a:cubicBezTo>
                  <a:lnTo>
                    <a:pt x="38771" y="23934"/>
                  </a:lnTo>
                  <a:cubicBezTo>
                    <a:pt x="39189" y="22602"/>
                    <a:pt x="39646" y="21249"/>
                    <a:pt x="40084" y="19936"/>
                  </a:cubicBezTo>
                  <a:cubicBezTo>
                    <a:pt x="40601" y="18404"/>
                    <a:pt x="41138" y="16833"/>
                    <a:pt x="41675" y="15281"/>
                  </a:cubicBezTo>
                  <a:cubicBezTo>
                    <a:pt x="41775" y="14764"/>
                    <a:pt x="41974" y="14286"/>
                    <a:pt x="42173" y="13849"/>
                  </a:cubicBezTo>
                  <a:cubicBezTo>
                    <a:pt x="42491" y="12934"/>
                    <a:pt x="42789" y="12039"/>
                    <a:pt x="43127" y="11104"/>
                  </a:cubicBezTo>
                  <a:cubicBezTo>
                    <a:pt x="43366" y="10407"/>
                    <a:pt x="43585" y="9771"/>
                    <a:pt x="43844" y="9075"/>
                  </a:cubicBezTo>
                  <a:cubicBezTo>
                    <a:pt x="43863" y="9055"/>
                    <a:pt x="43863" y="9055"/>
                    <a:pt x="43883" y="9055"/>
                  </a:cubicBezTo>
                  <a:cubicBezTo>
                    <a:pt x="43963" y="8856"/>
                    <a:pt x="44043" y="8677"/>
                    <a:pt x="44102" y="8498"/>
                  </a:cubicBezTo>
                  <a:cubicBezTo>
                    <a:pt x="44102" y="8478"/>
                    <a:pt x="44082" y="8478"/>
                    <a:pt x="44082" y="8458"/>
                  </a:cubicBezTo>
                  <a:cubicBezTo>
                    <a:pt x="43665" y="8657"/>
                    <a:pt x="43207" y="8856"/>
                    <a:pt x="42749" y="8975"/>
                  </a:cubicBezTo>
                  <a:cubicBezTo>
                    <a:pt x="41695" y="9472"/>
                    <a:pt x="40601" y="9850"/>
                    <a:pt x="39507" y="10248"/>
                  </a:cubicBezTo>
                  <a:cubicBezTo>
                    <a:pt x="38492" y="8836"/>
                    <a:pt x="37518" y="7423"/>
                    <a:pt x="36523" y="6011"/>
                  </a:cubicBezTo>
                  <a:cubicBezTo>
                    <a:pt x="35509" y="4579"/>
                    <a:pt x="34494" y="3127"/>
                    <a:pt x="33261" y="1854"/>
                  </a:cubicBezTo>
                  <a:cubicBezTo>
                    <a:pt x="32763" y="1336"/>
                    <a:pt x="32027" y="958"/>
                    <a:pt x="31470" y="501"/>
                  </a:cubicBezTo>
                  <a:cubicBezTo>
                    <a:pt x="31112" y="163"/>
                    <a:pt x="30336" y="43"/>
                    <a:pt x="30177" y="43"/>
                  </a:cubicBezTo>
                  <a:cubicBezTo>
                    <a:pt x="29476" y="13"/>
                    <a:pt x="28774" y="1"/>
                    <a:pt x="28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3660275" y="2717750"/>
              <a:ext cx="883775" cy="986200"/>
            </a:xfrm>
            <a:custGeom>
              <a:avLst/>
              <a:gdLst/>
              <a:ahLst/>
              <a:cxnLst/>
              <a:rect l="l" t="t" r="r" b="b"/>
              <a:pathLst>
                <a:path w="35351" h="39448" extrusionOk="0">
                  <a:moveTo>
                    <a:pt x="34307" y="14954"/>
                  </a:moveTo>
                  <a:cubicBezTo>
                    <a:pt x="34346" y="14954"/>
                    <a:pt x="34382" y="15012"/>
                    <a:pt x="34355" y="15079"/>
                  </a:cubicBezTo>
                  <a:cubicBezTo>
                    <a:pt x="33102" y="16750"/>
                    <a:pt x="32008" y="18182"/>
                    <a:pt x="29999" y="18958"/>
                  </a:cubicBezTo>
                  <a:cubicBezTo>
                    <a:pt x="28349" y="19594"/>
                    <a:pt x="26639" y="19874"/>
                    <a:pt x="24883" y="19874"/>
                  </a:cubicBezTo>
                  <a:cubicBezTo>
                    <a:pt x="24607" y="19874"/>
                    <a:pt x="24329" y="19867"/>
                    <a:pt x="24051" y="19853"/>
                  </a:cubicBezTo>
                  <a:cubicBezTo>
                    <a:pt x="23832" y="19853"/>
                    <a:pt x="23932" y="19535"/>
                    <a:pt x="24111" y="19475"/>
                  </a:cubicBezTo>
                  <a:cubicBezTo>
                    <a:pt x="26020" y="19137"/>
                    <a:pt x="27990" y="19057"/>
                    <a:pt x="29820" y="18361"/>
                  </a:cubicBezTo>
                  <a:cubicBezTo>
                    <a:pt x="31710" y="17605"/>
                    <a:pt x="32883" y="16451"/>
                    <a:pt x="34256" y="14999"/>
                  </a:cubicBezTo>
                  <a:cubicBezTo>
                    <a:pt x="34269" y="14967"/>
                    <a:pt x="34288" y="14954"/>
                    <a:pt x="34307" y="14954"/>
                  </a:cubicBezTo>
                  <a:close/>
                  <a:moveTo>
                    <a:pt x="30894" y="0"/>
                  </a:moveTo>
                  <a:cubicBezTo>
                    <a:pt x="30735" y="60"/>
                    <a:pt x="30576" y="139"/>
                    <a:pt x="30417" y="179"/>
                  </a:cubicBezTo>
                  <a:cubicBezTo>
                    <a:pt x="30417" y="199"/>
                    <a:pt x="30417" y="199"/>
                    <a:pt x="30437" y="239"/>
                  </a:cubicBezTo>
                  <a:cubicBezTo>
                    <a:pt x="28229" y="1333"/>
                    <a:pt x="25802" y="2129"/>
                    <a:pt x="23514" y="3064"/>
                  </a:cubicBezTo>
                  <a:cubicBezTo>
                    <a:pt x="21385" y="3939"/>
                    <a:pt x="19058" y="4635"/>
                    <a:pt x="17049" y="5809"/>
                  </a:cubicBezTo>
                  <a:lnTo>
                    <a:pt x="17009" y="5809"/>
                  </a:lnTo>
                  <a:cubicBezTo>
                    <a:pt x="16711" y="5948"/>
                    <a:pt x="16392" y="6067"/>
                    <a:pt x="16094" y="6227"/>
                  </a:cubicBezTo>
                  <a:cubicBezTo>
                    <a:pt x="16213" y="6425"/>
                    <a:pt x="16313" y="6624"/>
                    <a:pt x="16412" y="6803"/>
                  </a:cubicBezTo>
                  <a:cubicBezTo>
                    <a:pt x="17248" y="8295"/>
                    <a:pt x="17944" y="9847"/>
                    <a:pt x="18740" y="11379"/>
                  </a:cubicBezTo>
                  <a:cubicBezTo>
                    <a:pt x="19456" y="12791"/>
                    <a:pt x="20232" y="14204"/>
                    <a:pt x="20948" y="15616"/>
                  </a:cubicBezTo>
                  <a:cubicBezTo>
                    <a:pt x="21624" y="16949"/>
                    <a:pt x="22420" y="18361"/>
                    <a:pt x="22858" y="19774"/>
                  </a:cubicBezTo>
                  <a:cubicBezTo>
                    <a:pt x="22718" y="19793"/>
                    <a:pt x="22539" y="19833"/>
                    <a:pt x="22380" y="19853"/>
                  </a:cubicBezTo>
                  <a:cubicBezTo>
                    <a:pt x="20232" y="20052"/>
                    <a:pt x="18063" y="20171"/>
                    <a:pt x="15895" y="20291"/>
                  </a:cubicBezTo>
                  <a:cubicBezTo>
                    <a:pt x="15557" y="20311"/>
                    <a:pt x="15224" y="20321"/>
                    <a:pt x="14890" y="20321"/>
                  </a:cubicBezTo>
                  <a:cubicBezTo>
                    <a:pt x="14557" y="20321"/>
                    <a:pt x="14224" y="20311"/>
                    <a:pt x="13886" y="20291"/>
                  </a:cubicBezTo>
                  <a:cubicBezTo>
                    <a:pt x="14025" y="18898"/>
                    <a:pt x="14204" y="17506"/>
                    <a:pt x="14403" y="16153"/>
                  </a:cubicBezTo>
                  <a:cubicBezTo>
                    <a:pt x="14423" y="16153"/>
                    <a:pt x="14423" y="16113"/>
                    <a:pt x="14463" y="16113"/>
                  </a:cubicBezTo>
                  <a:cubicBezTo>
                    <a:pt x="14483" y="15894"/>
                    <a:pt x="14483" y="15696"/>
                    <a:pt x="14483" y="15477"/>
                  </a:cubicBezTo>
                  <a:lnTo>
                    <a:pt x="14483" y="15477"/>
                  </a:lnTo>
                  <a:cubicBezTo>
                    <a:pt x="13269" y="16173"/>
                    <a:pt x="12096" y="17108"/>
                    <a:pt x="11001" y="17904"/>
                  </a:cubicBezTo>
                  <a:cubicBezTo>
                    <a:pt x="9132" y="19336"/>
                    <a:pt x="7301" y="20788"/>
                    <a:pt x="5372" y="22141"/>
                  </a:cubicBezTo>
                  <a:cubicBezTo>
                    <a:pt x="3581" y="23374"/>
                    <a:pt x="1891" y="24747"/>
                    <a:pt x="259" y="26139"/>
                  </a:cubicBezTo>
                  <a:cubicBezTo>
                    <a:pt x="180" y="26239"/>
                    <a:pt x="100" y="26318"/>
                    <a:pt x="1" y="26418"/>
                  </a:cubicBezTo>
                  <a:cubicBezTo>
                    <a:pt x="160" y="26597"/>
                    <a:pt x="299" y="26736"/>
                    <a:pt x="458" y="26915"/>
                  </a:cubicBezTo>
                  <a:cubicBezTo>
                    <a:pt x="1393" y="27989"/>
                    <a:pt x="2288" y="29024"/>
                    <a:pt x="3223" y="30118"/>
                  </a:cubicBezTo>
                  <a:cubicBezTo>
                    <a:pt x="4258" y="31371"/>
                    <a:pt x="5312" y="32624"/>
                    <a:pt x="6347" y="33877"/>
                  </a:cubicBezTo>
                  <a:cubicBezTo>
                    <a:pt x="6744" y="34216"/>
                    <a:pt x="7043" y="34613"/>
                    <a:pt x="7321" y="35051"/>
                  </a:cubicBezTo>
                  <a:cubicBezTo>
                    <a:pt x="7938" y="35787"/>
                    <a:pt x="8555" y="36503"/>
                    <a:pt x="9191" y="37259"/>
                  </a:cubicBezTo>
                  <a:cubicBezTo>
                    <a:pt x="9629" y="37836"/>
                    <a:pt x="10086" y="38373"/>
                    <a:pt x="10544" y="38930"/>
                  </a:cubicBezTo>
                  <a:lnTo>
                    <a:pt x="10544" y="38970"/>
                  </a:lnTo>
                  <a:cubicBezTo>
                    <a:pt x="10683" y="39149"/>
                    <a:pt x="10783" y="39288"/>
                    <a:pt x="10902" y="39447"/>
                  </a:cubicBezTo>
                  <a:lnTo>
                    <a:pt x="10942" y="39447"/>
                  </a:lnTo>
                  <a:cubicBezTo>
                    <a:pt x="11001" y="38970"/>
                    <a:pt x="11081" y="38473"/>
                    <a:pt x="11200" y="38055"/>
                  </a:cubicBezTo>
                  <a:cubicBezTo>
                    <a:pt x="11320" y="36901"/>
                    <a:pt x="11578" y="35767"/>
                    <a:pt x="11777" y="34613"/>
                  </a:cubicBezTo>
                  <a:cubicBezTo>
                    <a:pt x="13488" y="34474"/>
                    <a:pt x="15199" y="34375"/>
                    <a:pt x="16910" y="34255"/>
                  </a:cubicBezTo>
                  <a:cubicBezTo>
                    <a:pt x="18680" y="34116"/>
                    <a:pt x="20450" y="33997"/>
                    <a:pt x="22161" y="33599"/>
                  </a:cubicBezTo>
                  <a:cubicBezTo>
                    <a:pt x="22858" y="33460"/>
                    <a:pt x="23613" y="33002"/>
                    <a:pt x="24270" y="32783"/>
                  </a:cubicBezTo>
                  <a:cubicBezTo>
                    <a:pt x="24767" y="32624"/>
                    <a:pt x="25245" y="32027"/>
                    <a:pt x="25324" y="31908"/>
                  </a:cubicBezTo>
                  <a:cubicBezTo>
                    <a:pt x="27115" y="29223"/>
                    <a:pt x="28626" y="26298"/>
                    <a:pt x="30218" y="23454"/>
                  </a:cubicBezTo>
                  <a:cubicBezTo>
                    <a:pt x="31531" y="21146"/>
                    <a:pt x="33122" y="18998"/>
                    <a:pt x="34276" y="16551"/>
                  </a:cubicBezTo>
                  <a:cubicBezTo>
                    <a:pt x="34674" y="16054"/>
                    <a:pt x="35271" y="14979"/>
                    <a:pt x="35350" y="14223"/>
                  </a:cubicBezTo>
                  <a:cubicBezTo>
                    <a:pt x="35290" y="13786"/>
                    <a:pt x="35251" y="13368"/>
                    <a:pt x="35151" y="12990"/>
                  </a:cubicBezTo>
                  <a:cubicBezTo>
                    <a:pt x="35151" y="12970"/>
                    <a:pt x="35111" y="12930"/>
                    <a:pt x="35111" y="12911"/>
                  </a:cubicBezTo>
                  <a:lnTo>
                    <a:pt x="35111" y="12811"/>
                  </a:lnTo>
                  <a:cubicBezTo>
                    <a:pt x="34495" y="9509"/>
                    <a:pt x="33062" y="6406"/>
                    <a:pt x="31988" y="3223"/>
                  </a:cubicBezTo>
                  <a:cubicBezTo>
                    <a:pt x="31610" y="2129"/>
                    <a:pt x="31272" y="1074"/>
                    <a:pt x="30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2918775" y="2635675"/>
              <a:ext cx="716175" cy="974275"/>
            </a:xfrm>
            <a:custGeom>
              <a:avLst/>
              <a:gdLst/>
              <a:ahLst/>
              <a:cxnLst/>
              <a:rect l="l" t="t" r="r" b="b"/>
              <a:pathLst>
                <a:path w="28647" h="38971" extrusionOk="0">
                  <a:moveTo>
                    <a:pt x="1138" y="19728"/>
                  </a:moveTo>
                  <a:cubicBezTo>
                    <a:pt x="1149" y="19728"/>
                    <a:pt x="1162" y="19735"/>
                    <a:pt x="1174" y="19754"/>
                  </a:cubicBezTo>
                  <a:cubicBezTo>
                    <a:pt x="2010" y="21525"/>
                    <a:pt x="4536" y="22122"/>
                    <a:pt x="6327" y="22519"/>
                  </a:cubicBezTo>
                  <a:cubicBezTo>
                    <a:pt x="8435" y="22977"/>
                    <a:pt x="10544" y="22937"/>
                    <a:pt x="12712" y="23076"/>
                  </a:cubicBezTo>
                  <a:cubicBezTo>
                    <a:pt x="12931" y="23116"/>
                    <a:pt x="12832" y="23434"/>
                    <a:pt x="12653" y="23474"/>
                  </a:cubicBezTo>
                  <a:cubicBezTo>
                    <a:pt x="12062" y="23570"/>
                    <a:pt x="11438" y="23613"/>
                    <a:pt x="10799" y="23613"/>
                  </a:cubicBezTo>
                  <a:cubicBezTo>
                    <a:pt x="9048" y="23613"/>
                    <a:pt x="7190" y="23289"/>
                    <a:pt x="5630" y="22838"/>
                  </a:cubicBezTo>
                  <a:cubicBezTo>
                    <a:pt x="3900" y="22340"/>
                    <a:pt x="1572" y="21763"/>
                    <a:pt x="1095" y="19774"/>
                  </a:cubicBezTo>
                  <a:cubicBezTo>
                    <a:pt x="1095" y="19761"/>
                    <a:pt x="1113" y="19728"/>
                    <a:pt x="1138" y="19728"/>
                  </a:cubicBezTo>
                  <a:close/>
                  <a:moveTo>
                    <a:pt x="16353" y="1"/>
                  </a:moveTo>
                  <a:cubicBezTo>
                    <a:pt x="16154" y="80"/>
                    <a:pt x="15935" y="160"/>
                    <a:pt x="15736" y="200"/>
                  </a:cubicBezTo>
                  <a:lnTo>
                    <a:pt x="15736" y="240"/>
                  </a:lnTo>
                  <a:cubicBezTo>
                    <a:pt x="14403" y="657"/>
                    <a:pt x="13050" y="1075"/>
                    <a:pt x="11718" y="1473"/>
                  </a:cubicBezTo>
                  <a:cubicBezTo>
                    <a:pt x="10146" y="1950"/>
                    <a:pt x="8575" y="2368"/>
                    <a:pt x="7003" y="2846"/>
                  </a:cubicBezTo>
                  <a:cubicBezTo>
                    <a:pt x="6546" y="3064"/>
                    <a:pt x="6048" y="3184"/>
                    <a:pt x="5511" y="3263"/>
                  </a:cubicBezTo>
                  <a:cubicBezTo>
                    <a:pt x="4596" y="3542"/>
                    <a:pt x="3681" y="3820"/>
                    <a:pt x="2726" y="4079"/>
                  </a:cubicBezTo>
                  <a:cubicBezTo>
                    <a:pt x="2030" y="4278"/>
                    <a:pt x="1373" y="4477"/>
                    <a:pt x="677" y="4676"/>
                  </a:cubicBezTo>
                  <a:cubicBezTo>
                    <a:pt x="637" y="4676"/>
                    <a:pt x="617" y="4676"/>
                    <a:pt x="598" y="4656"/>
                  </a:cubicBezTo>
                  <a:cubicBezTo>
                    <a:pt x="399" y="4715"/>
                    <a:pt x="220" y="4755"/>
                    <a:pt x="21" y="4815"/>
                  </a:cubicBezTo>
                  <a:cubicBezTo>
                    <a:pt x="21" y="4815"/>
                    <a:pt x="21" y="4835"/>
                    <a:pt x="1" y="4855"/>
                  </a:cubicBezTo>
                  <a:cubicBezTo>
                    <a:pt x="419" y="5073"/>
                    <a:pt x="816" y="5332"/>
                    <a:pt x="1194" y="5630"/>
                  </a:cubicBezTo>
                  <a:cubicBezTo>
                    <a:pt x="2189" y="6207"/>
                    <a:pt x="3164" y="6864"/>
                    <a:pt x="4099" y="7520"/>
                  </a:cubicBezTo>
                  <a:cubicBezTo>
                    <a:pt x="3522" y="9132"/>
                    <a:pt x="2965" y="10783"/>
                    <a:pt x="2388" y="12394"/>
                  </a:cubicBezTo>
                  <a:cubicBezTo>
                    <a:pt x="1791" y="14065"/>
                    <a:pt x="1194" y="15716"/>
                    <a:pt x="876" y="17467"/>
                  </a:cubicBezTo>
                  <a:cubicBezTo>
                    <a:pt x="737" y="18163"/>
                    <a:pt x="836" y="18998"/>
                    <a:pt x="797" y="19734"/>
                  </a:cubicBezTo>
                  <a:cubicBezTo>
                    <a:pt x="737" y="20252"/>
                    <a:pt x="1095" y="20928"/>
                    <a:pt x="1174" y="21047"/>
                  </a:cubicBezTo>
                  <a:cubicBezTo>
                    <a:pt x="2905" y="23773"/>
                    <a:pt x="5014" y="26319"/>
                    <a:pt x="6963" y="28925"/>
                  </a:cubicBezTo>
                  <a:cubicBezTo>
                    <a:pt x="8575" y="31073"/>
                    <a:pt x="9887" y="33381"/>
                    <a:pt x="11678" y="35410"/>
                  </a:cubicBezTo>
                  <a:cubicBezTo>
                    <a:pt x="11976" y="35987"/>
                    <a:pt x="12732" y="36942"/>
                    <a:pt x="13369" y="37340"/>
                  </a:cubicBezTo>
                  <a:cubicBezTo>
                    <a:pt x="13727" y="37538"/>
                    <a:pt x="14105" y="37638"/>
                    <a:pt x="14503" y="37698"/>
                  </a:cubicBezTo>
                  <a:lnTo>
                    <a:pt x="14602" y="37698"/>
                  </a:lnTo>
                  <a:cubicBezTo>
                    <a:pt x="14622" y="37737"/>
                    <a:pt x="14642" y="37757"/>
                    <a:pt x="14702" y="37757"/>
                  </a:cubicBezTo>
                  <a:cubicBezTo>
                    <a:pt x="17984" y="38493"/>
                    <a:pt x="21405" y="38434"/>
                    <a:pt x="24747" y="38692"/>
                  </a:cubicBezTo>
                  <a:cubicBezTo>
                    <a:pt x="25861" y="38792"/>
                    <a:pt x="26975" y="38891"/>
                    <a:pt x="28129" y="38971"/>
                  </a:cubicBezTo>
                  <a:cubicBezTo>
                    <a:pt x="28129" y="38792"/>
                    <a:pt x="28149" y="38633"/>
                    <a:pt x="28149" y="38453"/>
                  </a:cubicBezTo>
                  <a:lnTo>
                    <a:pt x="28129" y="38453"/>
                  </a:lnTo>
                  <a:cubicBezTo>
                    <a:pt x="27990" y="35987"/>
                    <a:pt x="28229" y="33421"/>
                    <a:pt x="28288" y="30974"/>
                  </a:cubicBezTo>
                  <a:cubicBezTo>
                    <a:pt x="28348" y="28646"/>
                    <a:pt x="28646" y="26239"/>
                    <a:pt x="28388" y="23932"/>
                  </a:cubicBezTo>
                  <a:cubicBezTo>
                    <a:pt x="28368" y="23574"/>
                    <a:pt x="28368" y="23255"/>
                    <a:pt x="28368" y="22897"/>
                  </a:cubicBezTo>
                  <a:cubicBezTo>
                    <a:pt x="28149" y="22937"/>
                    <a:pt x="27950" y="22937"/>
                    <a:pt x="27731" y="22957"/>
                  </a:cubicBezTo>
                  <a:cubicBezTo>
                    <a:pt x="26001" y="23116"/>
                    <a:pt x="24310" y="23136"/>
                    <a:pt x="22599" y="23236"/>
                  </a:cubicBezTo>
                  <a:cubicBezTo>
                    <a:pt x="20988" y="23355"/>
                    <a:pt x="19396" y="23454"/>
                    <a:pt x="17805" y="23554"/>
                  </a:cubicBezTo>
                  <a:cubicBezTo>
                    <a:pt x="16779" y="23609"/>
                    <a:pt x="15706" y="23710"/>
                    <a:pt x="14650" y="23710"/>
                  </a:cubicBezTo>
                  <a:cubicBezTo>
                    <a:pt x="14171" y="23710"/>
                    <a:pt x="13695" y="23689"/>
                    <a:pt x="13229" y="23633"/>
                  </a:cubicBezTo>
                  <a:cubicBezTo>
                    <a:pt x="13269" y="23474"/>
                    <a:pt x="13329" y="23335"/>
                    <a:pt x="13369" y="23156"/>
                  </a:cubicBezTo>
                  <a:cubicBezTo>
                    <a:pt x="14045" y="21087"/>
                    <a:pt x="14801" y="19058"/>
                    <a:pt x="15557" y="17049"/>
                  </a:cubicBezTo>
                  <a:cubicBezTo>
                    <a:pt x="15816" y="16392"/>
                    <a:pt x="16094" y="15796"/>
                    <a:pt x="16392" y="15199"/>
                  </a:cubicBezTo>
                  <a:cubicBezTo>
                    <a:pt x="17606" y="15895"/>
                    <a:pt x="18799" y="16591"/>
                    <a:pt x="19993" y="17347"/>
                  </a:cubicBezTo>
                  <a:lnTo>
                    <a:pt x="19993" y="17387"/>
                  </a:lnTo>
                  <a:cubicBezTo>
                    <a:pt x="20192" y="17487"/>
                    <a:pt x="20371" y="17586"/>
                    <a:pt x="20570" y="17685"/>
                  </a:cubicBezTo>
                  <a:cubicBezTo>
                    <a:pt x="20411" y="16293"/>
                    <a:pt x="20013" y="14861"/>
                    <a:pt x="19714" y="13508"/>
                  </a:cubicBezTo>
                  <a:cubicBezTo>
                    <a:pt x="19197" y="11220"/>
                    <a:pt x="18581" y="8953"/>
                    <a:pt x="18103" y="6645"/>
                  </a:cubicBezTo>
                  <a:cubicBezTo>
                    <a:pt x="17685" y="4536"/>
                    <a:pt x="17109" y="2428"/>
                    <a:pt x="16492" y="339"/>
                  </a:cubicBezTo>
                  <a:lnTo>
                    <a:pt x="16512" y="339"/>
                  </a:lnTo>
                  <a:cubicBezTo>
                    <a:pt x="16452" y="240"/>
                    <a:pt x="16412" y="100"/>
                    <a:pt x="16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Char char="●"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64" r:id="rId4"/>
    <p:sldLayoutId id="2147483676" r:id="rId5"/>
    <p:sldLayoutId id="2147483681" r:id="rId6"/>
    <p:sldLayoutId id="2147483683" r:id="rId7"/>
    <p:sldLayoutId id="2147483685" r:id="rId8"/>
    <p:sldLayoutId id="2147483686" r:id="rId9"/>
    <p:sldLayoutId id="214748368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741" y="642276"/>
            <a:ext cx="3384000" cy="40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74"/>
          <p:cNvSpPr/>
          <p:nvPr/>
        </p:nvSpPr>
        <p:spPr>
          <a:xfrm>
            <a:off x="6957123" y="1709752"/>
            <a:ext cx="1653600" cy="25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5" name="Google Shape;965;p74"/>
          <p:cNvPicPr preferRelativeResize="0"/>
          <p:nvPr/>
        </p:nvPicPr>
        <p:blipFill rotWithShape="1">
          <a:blip r:embed="rId4">
            <a:alphaModFix amt="79000"/>
          </a:blip>
          <a:srcRect l="40559" t="26360" r="10574" b="11380"/>
          <a:stretch/>
        </p:blipFill>
        <p:spPr>
          <a:xfrm>
            <a:off x="6957123" y="1709752"/>
            <a:ext cx="1653601" cy="25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74"/>
          <p:cNvPicPr preferRelativeResize="0"/>
          <p:nvPr/>
        </p:nvPicPr>
        <p:blipFill rotWithShape="1">
          <a:blip r:embed="rId5">
            <a:alphaModFix/>
          </a:blip>
          <a:srcRect l="22880" t="36606" r="52917" b="24994"/>
          <a:stretch/>
        </p:blipFill>
        <p:spPr>
          <a:xfrm rot="-922485">
            <a:off x="7796332" y="450277"/>
            <a:ext cx="1450530" cy="129454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531;p45">
            <a:extLst>
              <a:ext uri="{FF2B5EF4-FFF2-40B4-BE49-F238E27FC236}">
                <a16:creationId xmlns:a16="http://schemas.microsoft.com/office/drawing/2014/main" id="{0F707870-CB48-4B07-B070-6C993C01BF6D}"/>
              </a:ext>
            </a:extLst>
          </p:cNvPr>
          <p:cNvSpPr txBox="1">
            <a:spLocks/>
          </p:cNvSpPr>
          <p:nvPr/>
        </p:nvSpPr>
        <p:spPr>
          <a:xfrm>
            <a:off x="1991467" y="1457327"/>
            <a:ext cx="3593130" cy="86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3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IN" sz="2800" dirty="0"/>
              <a:t>Team </a:t>
            </a:r>
            <a:r>
              <a:rPr lang="en-IN" sz="2800" dirty="0" err="1"/>
              <a:t>MLHeist</a:t>
            </a:r>
            <a:r>
              <a:rPr lang="en-IN" sz="2800" dirty="0"/>
              <a:t> </a:t>
            </a:r>
          </a:p>
        </p:txBody>
      </p:sp>
      <p:sp>
        <p:nvSpPr>
          <p:cNvPr id="29" name="Google Shape;532;p45">
            <a:extLst>
              <a:ext uri="{FF2B5EF4-FFF2-40B4-BE49-F238E27FC236}">
                <a16:creationId xmlns:a16="http://schemas.microsoft.com/office/drawing/2014/main" id="{04DD7BE1-FF73-43C3-846F-3DAB9F58299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90190" y="3539685"/>
            <a:ext cx="6665044" cy="699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</a:rPr>
              <a:t>A-EYE on SCATTERED GARBAGE SCRAP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30" name="Google Shape;531;p45">
            <a:extLst>
              <a:ext uri="{FF2B5EF4-FFF2-40B4-BE49-F238E27FC236}">
                <a16:creationId xmlns:a16="http://schemas.microsoft.com/office/drawing/2014/main" id="{E6E8DC81-18E7-4181-A47C-C5D044A529E1}"/>
              </a:ext>
            </a:extLst>
          </p:cNvPr>
          <p:cNvSpPr txBox="1">
            <a:spLocks/>
          </p:cNvSpPr>
          <p:nvPr/>
        </p:nvSpPr>
        <p:spPr>
          <a:xfrm>
            <a:off x="756203" y="3077464"/>
            <a:ext cx="6200919" cy="58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IN" sz="5400" dirty="0">
                <a:solidFill>
                  <a:schemeClr val="lt2"/>
                </a:solidFill>
              </a:rPr>
              <a:t>CleanSweep.AI</a:t>
            </a:r>
          </a:p>
        </p:txBody>
      </p:sp>
      <p:sp>
        <p:nvSpPr>
          <p:cNvPr id="31" name="Google Shape;531;p45">
            <a:extLst>
              <a:ext uri="{FF2B5EF4-FFF2-40B4-BE49-F238E27FC236}">
                <a16:creationId xmlns:a16="http://schemas.microsoft.com/office/drawing/2014/main" id="{D89D2B98-9BE4-43B7-AE06-0F63C49800C0}"/>
              </a:ext>
            </a:extLst>
          </p:cNvPr>
          <p:cNvSpPr txBox="1">
            <a:spLocks/>
          </p:cNvSpPr>
          <p:nvPr/>
        </p:nvSpPr>
        <p:spPr>
          <a:xfrm>
            <a:off x="2895042" y="2404444"/>
            <a:ext cx="1471599" cy="33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IN" sz="1400" dirty="0"/>
              <a:t>presents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EC01DC-9B13-47D5-B21B-F6A9B62DCA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4" r="11064" b="13756"/>
          <a:stretch/>
        </p:blipFill>
        <p:spPr>
          <a:xfrm>
            <a:off x="3102167" y="1215295"/>
            <a:ext cx="582226" cy="570609"/>
          </a:xfrm>
          <a:prstGeom prst="rect">
            <a:avLst/>
          </a:prstGeom>
        </p:spPr>
      </p:pic>
      <p:pic>
        <p:nvPicPr>
          <p:cNvPr id="33" name="Google Shape;967;p74">
            <a:extLst>
              <a:ext uri="{FF2B5EF4-FFF2-40B4-BE49-F238E27FC236}">
                <a16:creationId xmlns:a16="http://schemas.microsoft.com/office/drawing/2014/main" id="{C74467AD-7FDB-4F58-85A9-28E122B15CA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46366" t="19903" r="33535" b="42857"/>
          <a:stretch/>
        </p:blipFill>
        <p:spPr>
          <a:xfrm>
            <a:off x="239746" y="163685"/>
            <a:ext cx="810086" cy="869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1337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1"/>
          <p:cNvSpPr txBox="1">
            <a:spLocks noGrp="1"/>
          </p:cNvSpPr>
          <p:nvPr>
            <p:ph type="title"/>
          </p:nvPr>
        </p:nvSpPr>
        <p:spPr>
          <a:xfrm>
            <a:off x="967750" y="261772"/>
            <a:ext cx="514465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PROBLEM STATEMENT</a:t>
            </a:r>
            <a:endParaRPr sz="2800" dirty="0"/>
          </a:p>
        </p:txBody>
      </p:sp>
      <p:sp>
        <p:nvSpPr>
          <p:cNvPr id="616" name="Google Shape;616;p51"/>
          <p:cNvSpPr txBox="1">
            <a:spLocks noGrp="1"/>
          </p:cNvSpPr>
          <p:nvPr>
            <p:ph type="subTitle" idx="1"/>
          </p:nvPr>
        </p:nvSpPr>
        <p:spPr>
          <a:xfrm>
            <a:off x="756088" y="1096400"/>
            <a:ext cx="5051781" cy="2828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/>
              <a:t>Scattered scrap detection is a significant problem in many countries around the world. It can lead to a number of negative consequences, including environmental degradation, public health issues, and decreased quality of life for residents.</a:t>
            </a:r>
          </a:p>
          <a:p>
            <a:pPr marL="0" lvl="0" indent="0"/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/>
              <a:t>Garbage can accumulate in public spaces, such as streets, parks, and beaches, due to individuals littering or improperly disposing of waste.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/>
              <a:t>In some areas, waste collection systems may be inadequate or inefficient, leading to a build-up of garbage in certain areas.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617" name="Google Shape;6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400" y="-545750"/>
            <a:ext cx="3531475" cy="4470222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1"/>
          <p:cNvSpPr/>
          <p:nvPr/>
        </p:nvSpPr>
        <p:spPr>
          <a:xfrm>
            <a:off x="6167025" y="1096400"/>
            <a:ext cx="2064300" cy="290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9" name="Google Shape;619;p51"/>
          <p:cNvPicPr preferRelativeResize="0"/>
          <p:nvPr/>
        </p:nvPicPr>
        <p:blipFill rotWithShape="1">
          <a:blip r:embed="rId4">
            <a:alphaModFix amt="69000"/>
          </a:blip>
          <a:srcRect t="36736" r="39997"/>
          <a:stretch/>
        </p:blipFill>
        <p:spPr>
          <a:xfrm>
            <a:off x="6112400" y="1096400"/>
            <a:ext cx="2118925" cy="28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7"/>
          <p:cNvSpPr/>
          <p:nvPr/>
        </p:nvSpPr>
        <p:spPr>
          <a:xfrm>
            <a:off x="3783300" y="1377475"/>
            <a:ext cx="5360700" cy="7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7"/>
          <p:cNvSpPr/>
          <p:nvPr/>
        </p:nvSpPr>
        <p:spPr>
          <a:xfrm>
            <a:off x="3783300" y="2587167"/>
            <a:ext cx="5360700" cy="7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67"/>
          <p:cNvSpPr/>
          <p:nvPr/>
        </p:nvSpPr>
        <p:spPr>
          <a:xfrm>
            <a:off x="3783300" y="3796872"/>
            <a:ext cx="5360700" cy="7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67"/>
          <p:cNvSpPr txBox="1">
            <a:spLocks noGrp="1"/>
          </p:cNvSpPr>
          <p:nvPr>
            <p:ph type="subTitle" idx="1"/>
          </p:nvPr>
        </p:nvSpPr>
        <p:spPr>
          <a:xfrm flipH="1">
            <a:off x="4865081" y="2098997"/>
            <a:ext cx="42156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of municipal waste generated annually.</a:t>
            </a:r>
            <a:endParaRPr dirty="0"/>
          </a:p>
        </p:txBody>
      </p:sp>
      <p:sp>
        <p:nvSpPr>
          <p:cNvPr id="815" name="Google Shape;815;p67"/>
          <p:cNvSpPr txBox="1">
            <a:spLocks noGrp="1"/>
          </p:cNvSpPr>
          <p:nvPr>
            <p:ph type="title"/>
          </p:nvPr>
        </p:nvSpPr>
        <p:spPr>
          <a:xfrm flipH="1">
            <a:off x="2726524" y="1443025"/>
            <a:ext cx="6266044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2 billion tonnes</a:t>
            </a:r>
            <a:endParaRPr dirty="0"/>
          </a:p>
        </p:txBody>
      </p:sp>
      <p:sp>
        <p:nvSpPr>
          <p:cNvPr id="816" name="Google Shape;816;p67"/>
          <p:cNvSpPr txBox="1">
            <a:spLocks noGrp="1"/>
          </p:cNvSpPr>
          <p:nvPr>
            <p:ph type="subTitle" idx="2"/>
          </p:nvPr>
        </p:nvSpPr>
        <p:spPr>
          <a:xfrm flipH="1">
            <a:off x="3350024" y="3312378"/>
            <a:ext cx="5815987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not disposed in an environmentally safe manner</a:t>
            </a:r>
            <a:endParaRPr dirty="0"/>
          </a:p>
        </p:txBody>
      </p:sp>
      <p:sp>
        <p:nvSpPr>
          <p:cNvPr id="817" name="Google Shape;817;p67"/>
          <p:cNvSpPr txBox="1">
            <a:spLocks noGrp="1"/>
          </p:cNvSpPr>
          <p:nvPr>
            <p:ph type="title" idx="3"/>
          </p:nvPr>
        </p:nvSpPr>
        <p:spPr>
          <a:xfrm flipH="1">
            <a:off x="4215000" y="2652707"/>
            <a:ext cx="42156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33% </a:t>
            </a:r>
            <a:r>
              <a:rPr lang="en-IN" dirty="0"/>
              <a:t>of this</a:t>
            </a:r>
            <a:r>
              <a:rPr lang="en" dirty="0"/>
              <a:t> </a:t>
            </a:r>
            <a:endParaRPr dirty="0"/>
          </a:p>
        </p:txBody>
      </p:sp>
      <p:sp>
        <p:nvSpPr>
          <p:cNvPr id="818" name="Google Shape;818;p67"/>
          <p:cNvSpPr txBox="1">
            <a:spLocks noGrp="1"/>
          </p:cNvSpPr>
          <p:nvPr>
            <p:ph type="subTitle" idx="4"/>
          </p:nvPr>
        </p:nvSpPr>
        <p:spPr>
          <a:xfrm flipH="1">
            <a:off x="3372037" y="4574691"/>
            <a:ext cx="5771963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B</a:t>
            </a:r>
            <a:r>
              <a:rPr lang="en" dirty="0"/>
              <a:t>y 2050-</a:t>
            </a:r>
            <a:r>
              <a:rPr lang="en-US" dirty="0"/>
              <a:t> more than double population growth by 2050.</a:t>
            </a:r>
            <a:endParaRPr dirty="0"/>
          </a:p>
        </p:txBody>
      </p:sp>
      <p:sp>
        <p:nvSpPr>
          <p:cNvPr id="819" name="Google Shape;819;p67"/>
          <p:cNvSpPr txBox="1">
            <a:spLocks noGrp="1"/>
          </p:cNvSpPr>
          <p:nvPr>
            <p:ph type="title" idx="5"/>
          </p:nvPr>
        </p:nvSpPr>
        <p:spPr>
          <a:xfrm>
            <a:off x="-1064419" y="3844755"/>
            <a:ext cx="101451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/>
              <a:t>3.40 billion </a:t>
            </a:r>
            <a:r>
              <a:rPr lang="en-US" sz="4000" dirty="0" err="1"/>
              <a:t>tonnes</a:t>
            </a:r>
            <a:endParaRPr sz="4000" dirty="0"/>
          </a:p>
        </p:txBody>
      </p:sp>
      <p:pic>
        <p:nvPicPr>
          <p:cNvPr id="820" name="Google Shape;8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576075"/>
            <a:ext cx="3316568" cy="3392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15;p51">
            <a:extLst>
              <a:ext uri="{FF2B5EF4-FFF2-40B4-BE49-F238E27FC236}">
                <a16:creationId xmlns:a16="http://schemas.microsoft.com/office/drawing/2014/main" id="{6938AAB8-78D8-4BEA-880D-C4C9AA59766B}"/>
              </a:ext>
            </a:extLst>
          </p:cNvPr>
          <p:cNvSpPr txBox="1">
            <a:spLocks/>
          </p:cNvSpPr>
          <p:nvPr/>
        </p:nvSpPr>
        <p:spPr>
          <a:xfrm>
            <a:off x="2575093" y="390423"/>
            <a:ext cx="6568907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ExtraBold"/>
              <a:buNone/>
              <a:defRPr sz="4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r>
              <a:rPr lang="en-IN" sz="2800" dirty="0">
                <a:solidFill>
                  <a:schemeClr val="bg1"/>
                </a:solidFill>
              </a:rPr>
              <a:t>DATA DRIVES DECISION MAKING!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59"/>
          <p:cNvPicPr preferRelativeResize="0"/>
          <p:nvPr/>
        </p:nvPicPr>
        <p:blipFill rotWithShape="1">
          <a:blip r:embed="rId4">
            <a:alphaModFix/>
          </a:blip>
          <a:srcRect l="15252" r="62010" b="47357"/>
          <a:stretch/>
        </p:blipFill>
        <p:spPr>
          <a:xfrm flipH="1">
            <a:off x="6721525" y="2027250"/>
            <a:ext cx="2392752" cy="311625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59"/>
          <p:cNvSpPr txBox="1">
            <a:spLocks noGrp="1"/>
          </p:cNvSpPr>
          <p:nvPr>
            <p:ph type="title"/>
          </p:nvPr>
        </p:nvSpPr>
        <p:spPr>
          <a:xfrm>
            <a:off x="2878930" y="0"/>
            <a:ext cx="2644337" cy="757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THE NEED</a:t>
            </a:r>
            <a:endParaRPr dirty="0"/>
          </a:p>
        </p:txBody>
      </p:sp>
      <p:pic>
        <p:nvPicPr>
          <p:cNvPr id="708" name="Google Shape;708;p59"/>
          <p:cNvPicPr preferRelativeResize="0"/>
          <p:nvPr/>
        </p:nvPicPr>
        <p:blipFill rotWithShape="1">
          <a:blip r:embed="rId4">
            <a:alphaModFix/>
          </a:blip>
          <a:srcRect l="15252" r="62010" b="47357"/>
          <a:stretch/>
        </p:blipFill>
        <p:spPr>
          <a:xfrm rot="10800000" flipH="1">
            <a:off x="-49725" y="76200"/>
            <a:ext cx="2392752" cy="31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145D79-F821-4DEC-9E36-0BED3E6D8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0" t="768" r="1348"/>
          <a:stretch/>
        </p:blipFill>
        <p:spPr>
          <a:xfrm>
            <a:off x="484944" y="675825"/>
            <a:ext cx="3802262" cy="4206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2B658-7D93-4A05-86EA-76F9466725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54"/>
          <a:stretch/>
        </p:blipFill>
        <p:spPr>
          <a:xfrm>
            <a:off x="4856796" y="697662"/>
            <a:ext cx="3734272" cy="41623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0"/>
          <p:cNvSpPr txBox="1">
            <a:spLocks noGrp="1"/>
          </p:cNvSpPr>
          <p:nvPr>
            <p:ph type="title"/>
          </p:nvPr>
        </p:nvSpPr>
        <p:spPr>
          <a:xfrm>
            <a:off x="337861" y="442774"/>
            <a:ext cx="84682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SOLUTION STRATEGY &amp; OBJECTIVES</a:t>
            </a:r>
            <a:endParaRPr sz="2400" dirty="0"/>
          </a:p>
        </p:txBody>
      </p:sp>
      <p:sp>
        <p:nvSpPr>
          <p:cNvPr id="46" name="Google Shape;616;p51">
            <a:extLst>
              <a:ext uri="{FF2B5EF4-FFF2-40B4-BE49-F238E27FC236}">
                <a16:creationId xmlns:a16="http://schemas.microsoft.com/office/drawing/2014/main" id="{F4B95D5A-1F39-442E-ABD7-3E24BEEA61DA}"/>
              </a:ext>
            </a:extLst>
          </p:cNvPr>
          <p:cNvSpPr txBox="1">
            <a:spLocks/>
          </p:cNvSpPr>
          <p:nvPr/>
        </p:nvSpPr>
        <p:spPr>
          <a:xfrm>
            <a:off x="909308" y="1513313"/>
            <a:ext cx="7325360" cy="2828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2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285750" lvl="0" indent="-285750" algn="l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  <a:sym typeface="Arial"/>
              </a:rPr>
              <a:t>The goal is design an object detection model which segregates garbage and scattered scrap from the given input data from various sources like dashcams, CCTVs installed in roads etc.</a:t>
            </a: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lt1"/>
              </a:solidFill>
              <a:latin typeface="Abadi" panose="020B0604020202020204" pitchFamily="34" charset="0"/>
              <a:cs typeface="Aharoni" panose="02010803020104030203" pitchFamily="2" charset="-79"/>
              <a:sym typeface="Arial"/>
            </a:endParaRP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  <a:sym typeface="Arial"/>
              </a:rPr>
              <a:t>The video is processed and the density of garbage is then calculated and the processed through a machine learning algorithm.</a:t>
            </a: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lt1"/>
              </a:solidFill>
              <a:latin typeface="Abadi" panose="020B0604020202020204" pitchFamily="34" charset="0"/>
              <a:cs typeface="Aharoni" panose="02010803020104030203" pitchFamily="2" charset="-79"/>
              <a:sym typeface="Arial"/>
            </a:endParaRP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  <a:sym typeface="Arial"/>
              </a:rPr>
              <a:t>If garbage is detected then the concerned authorities are intimated with help of an escalation algorithm.</a:t>
            </a: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lt1"/>
              </a:solidFill>
              <a:latin typeface="Abadi" panose="020B0604020202020204" pitchFamily="34" charset="0"/>
              <a:cs typeface="Aharoni" panose="02010803020104030203" pitchFamily="2" charset="-79"/>
              <a:sym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6"/>
          <p:cNvSpPr txBox="1">
            <a:spLocks noGrp="1"/>
          </p:cNvSpPr>
          <p:nvPr>
            <p:ph type="title"/>
          </p:nvPr>
        </p:nvSpPr>
        <p:spPr>
          <a:xfrm>
            <a:off x="713225" y="499875"/>
            <a:ext cx="7717500" cy="11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TECH STACK</a:t>
            </a:r>
            <a:endParaRPr dirty="0"/>
          </a:p>
        </p:txBody>
      </p:sp>
      <p:sp>
        <p:nvSpPr>
          <p:cNvPr id="795" name="Google Shape;795;p66"/>
          <p:cNvSpPr txBox="1"/>
          <p:nvPr/>
        </p:nvSpPr>
        <p:spPr>
          <a:xfrm>
            <a:off x="5751467" y="3108452"/>
            <a:ext cx="2341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200" dirty="0" err="1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Streamlit</a:t>
            </a:r>
            <a:endParaRPr sz="2200" dirty="0">
              <a:solidFill>
                <a:schemeClr val="lt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96" name="Google Shape;796;p66"/>
          <p:cNvSpPr txBox="1"/>
          <p:nvPr/>
        </p:nvSpPr>
        <p:spPr>
          <a:xfrm>
            <a:off x="6088925" y="3399453"/>
            <a:ext cx="2341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Front-end and Visualization</a:t>
            </a:r>
            <a:endParaRPr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7" name="Google Shape;797;p66"/>
          <p:cNvSpPr txBox="1"/>
          <p:nvPr/>
        </p:nvSpPr>
        <p:spPr>
          <a:xfrm flipH="1">
            <a:off x="1999716" y="1668075"/>
            <a:ext cx="2341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200" dirty="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APIs</a:t>
            </a:r>
            <a:endParaRPr sz="2200" dirty="0">
              <a:solidFill>
                <a:schemeClr val="lt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99" name="Google Shape;799;p66"/>
          <p:cNvSpPr txBox="1"/>
          <p:nvPr/>
        </p:nvSpPr>
        <p:spPr>
          <a:xfrm flipH="1">
            <a:off x="61871" y="3277679"/>
            <a:ext cx="4867124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Aft>
                <a:spcPts val="1200"/>
              </a:spcAft>
            </a:pPr>
            <a:r>
              <a:rPr lang="en-IN" sz="1800" dirty="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OpenCV, TensorFlow, </a:t>
            </a:r>
            <a:br>
              <a:rPr lang="en-IN" sz="1800" dirty="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IN" sz="1800" dirty="0" err="1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yagmail</a:t>
            </a:r>
            <a:r>
              <a:rPr lang="en-IN" sz="1800" dirty="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, Geocoder</a:t>
            </a:r>
            <a:endParaRPr sz="1800" dirty="0">
              <a:solidFill>
                <a:schemeClr val="lt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01" name="Google Shape;801;p66"/>
          <p:cNvCxnSpPr>
            <a:cxnSpLocks/>
          </p:cNvCxnSpPr>
          <p:nvPr/>
        </p:nvCxnSpPr>
        <p:spPr>
          <a:xfrm>
            <a:off x="2853369" y="1912350"/>
            <a:ext cx="1158900" cy="722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02" name="Google Shape;802;p66"/>
          <p:cNvCxnSpPr>
            <a:cxnSpLocks/>
          </p:cNvCxnSpPr>
          <p:nvPr/>
        </p:nvCxnSpPr>
        <p:spPr>
          <a:xfrm rot="10800000" flipH="1">
            <a:off x="2795223" y="2983528"/>
            <a:ext cx="1311300" cy="317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03" name="Google Shape;803;p66"/>
          <p:cNvCxnSpPr>
            <a:cxnSpLocks/>
          </p:cNvCxnSpPr>
          <p:nvPr/>
        </p:nvCxnSpPr>
        <p:spPr>
          <a:xfrm flipH="1">
            <a:off x="5195069" y="2100450"/>
            <a:ext cx="1253100" cy="471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04" name="Google Shape;804;p66"/>
          <p:cNvCxnSpPr>
            <a:cxnSpLocks/>
          </p:cNvCxnSpPr>
          <p:nvPr/>
        </p:nvCxnSpPr>
        <p:spPr>
          <a:xfrm rot="10800000">
            <a:off x="5307311" y="2996286"/>
            <a:ext cx="1153800" cy="291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18" name="Google Shape;1119;p82">
            <a:extLst>
              <a:ext uri="{FF2B5EF4-FFF2-40B4-BE49-F238E27FC236}">
                <a16:creationId xmlns:a16="http://schemas.microsoft.com/office/drawing/2014/main" id="{3D15C531-A6CB-4ECB-953F-AC5E599E0B57}"/>
              </a:ext>
            </a:extLst>
          </p:cNvPr>
          <p:cNvGrpSpPr/>
          <p:nvPr/>
        </p:nvGrpSpPr>
        <p:grpSpPr>
          <a:xfrm>
            <a:off x="4040677" y="2145879"/>
            <a:ext cx="1220147" cy="1043798"/>
            <a:chOff x="1190625" y="596125"/>
            <a:chExt cx="5219200" cy="4503175"/>
          </a:xfrm>
        </p:grpSpPr>
        <p:sp>
          <p:nvSpPr>
            <p:cNvPr id="19" name="Google Shape;1120;p82">
              <a:extLst>
                <a:ext uri="{FF2B5EF4-FFF2-40B4-BE49-F238E27FC236}">
                  <a16:creationId xmlns:a16="http://schemas.microsoft.com/office/drawing/2014/main" id="{6DE1D4FA-B714-433A-B579-0644C66FDDC4}"/>
                </a:ext>
              </a:extLst>
            </p:cNvPr>
            <p:cNvSpPr/>
            <p:nvPr/>
          </p:nvSpPr>
          <p:spPr>
            <a:xfrm>
              <a:off x="3983700" y="2673175"/>
              <a:ext cx="2426125" cy="2426125"/>
            </a:xfrm>
            <a:custGeom>
              <a:avLst/>
              <a:gdLst/>
              <a:ahLst/>
              <a:cxnLst/>
              <a:rect l="l" t="t" r="r" b="b"/>
              <a:pathLst>
                <a:path w="97045" h="97045" extrusionOk="0">
                  <a:moveTo>
                    <a:pt x="52909" y="14680"/>
                  </a:moveTo>
                  <a:lnTo>
                    <a:pt x="64229" y="34284"/>
                  </a:lnTo>
                  <a:lnTo>
                    <a:pt x="53627" y="40417"/>
                  </a:lnTo>
                  <a:lnTo>
                    <a:pt x="48506" y="31577"/>
                  </a:lnTo>
                  <a:lnTo>
                    <a:pt x="43417" y="40417"/>
                  </a:lnTo>
                  <a:lnTo>
                    <a:pt x="32816" y="34284"/>
                  </a:lnTo>
                  <a:lnTo>
                    <a:pt x="44135" y="14680"/>
                  </a:lnTo>
                  <a:close/>
                  <a:moveTo>
                    <a:pt x="26292" y="45603"/>
                  </a:moveTo>
                  <a:lnTo>
                    <a:pt x="36893" y="51703"/>
                  </a:lnTo>
                  <a:lnTo>
                    <a:pt x="31804" y="60511"/>
                  </a:lnTo>
                  <a:lnTo>
                    <a:pt x="42014" y="60511"/>
                  </a:lnTo>
                  <a:lnTo>
                    <a:pt x="42014" y="72743"/>
                  </a:lnTo>
                  <a:lnTo>
                    <a:pt x="19376" y="72743"/>
                  </a:lnTo>
                  <a:lnTo>
                    <a:pt x="15005" y="65143"/>
                  </a:lnTo>
                  <a:lnTo>
                    <a:pt x="26292" y="45603"/>
                  </a:lnTo>
                  <a:close/>
                  <a:moveTo>
                    <a:pt x="70753" y="45603"/>
                  </a:moveTo>
                  <a:lnTo>
                    <a:pt x="82039" y="65143"/>
                  </a:lnTo>
                  <a:lnTo>
                    <a:pt x="77668" y="72743"/>
                  </a:lnTo>
                  <a:lnTo>
                    <a:pt x="55030" y="72743"/>
                  </a:lnTo>
                  <a:lnTo>
                    <a:pt x="55030" y="60511"/>
                  </a:lnTo>
                  <a:lnTo>
                    <a:pt x="65240" y="60511"/>
                  </a:lnTo>
                  <a:lnTo>
                    <a:pt x="60151" y="51703"/>
                  </a:lnTo>
                  <a:lnTo>
                    <a:pt x="70753" y="45603"/>
                  </a:lnTo>
                  <a:close/>
                  <a:moveTo>
                    <a:pt x="48506" y="1"/>
                  </a:moveTo>
                  <a:cubicBezTo>
                    <a:pt x="21757" y="1"/>
                    <a:pt x="0" y="21758"/>
                    <a:pt x="0" y="48507"/>
                  </a:cubicBezTo>
                  <a:cubicBezTo>
                    <a:pt x="0" y="75288"/>
                    <a:pt x="21757" y="97045"/>
                    <a:pt x="48506" y="97045"/>
                  </a:cubicBezTo>
                  <a:cubicBezTo>
                    <a:pt x="75287" y="97045"/>
                    <a:pt x="97044" y="75288"/>
                    <a:pt x="97044" y="48507"/>
                  </a:cubicBezTo>
                  <a:cubicBezTo>
                    <a:pt x="97044" y="21758"/>
                    <a:pt x="75287" y="1"/>
                    <a:pt x="48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21;p82">
              <a:extLst>
                <a:ext uri="{FF2B5EF4-FFF2-40B4-BE49-F238E27FC236}">
                  <a16:creationId xmlns:a16="http://schemas.microsoft.com/office/drawing/2014/main" id="{43A1B572-D6B0-4D7F-800D-6E36FD28EE5F}"/>
                </a:ext>
              </a:extLst>
            </p:cNvPr>
            <p:cNvSpPr/>
            <p:nvPr/>
          </p:nvSpPr>
          <p:spPr>
            <a:xfrm>
              <a:off x="1190625" y="596125"/>
              <a:ext cx="4605125" cy="2961900"/>
            </a:xfrm>
            <a:custGeom>
              <a:avLst/>
              <a:gdLst/>
              <a:ahLst/>
              <a:cxnLst/>
              <a:rect l="l" t="t" r="r" b="b"/>
              <a:pathLst>
                <a:path w="184205" h="118476" extrusionOk="0">
                  <a:moveTo>
                    <a:pt x="0" y="0"/>
                  </a:moveTo>
                  <a:lnTo>
                    <a:pt x="0" y="20192"/>
                  </a:lnTo>
                  <a:lnTo>
                    <a:pt x="28836" y="20192"/>
                  </a:lnTo>
                  <a:lnTo>
                    <a:pt x="39470" y="30826"/>
                  </a:lnTo>
                  <a:lnTo>
                    <a:pt x="48310" y="21986"/>
                  </a:lnTo>
                  <a:lnTo>
                    <a:pt x="56954" y="30630"/>
                  </a:lnTo>
                  <a:lnTo>
                    <a:pt x="48114" y="39470"/>
                  </a:lnTo>
                  <a:lnTo>
                    <a:pt x="55160" y="46516"/>
                  </a:lnTo>
                  <a:lnTo>
                    <a:pt x="78940" y="46516"/>
                  </a:lnTo>
                  <a:lnTo>
                    <a:pt x="78940" y="58748"/>
                  </a:lnTo>
                  <a:lnTo>
                    <a:pt x="50104" y="58748"/>
                  </a:lnTo>
                  <a:lnTo>
                    <a:pt x="23780" y="32424"/>
                  </a:lnTo>
                  <a:lnTo>
                    <a:pt x="0" y="32424"/>
                  </a:lnTo>
                  <a:lnTo>
                    <a:pt x="0" y="79495"/>
                  </a:lnTo>
                  <a:lnTo>
                    <a:pt x="14809" y="88041"/>
                  </a:lnTo>
                  <a:lnTo>
                    <a:pt x="23519" y="88041"/>
                  </a:lnTo>
                  <a:lnTo>
                    <a:pt x="34838" y="74928"/>
                  </a:lnTo>
                  <a:lnTo>
                    <a:pt x="44102" y="82952"/>
                  </a:lnTo>
                  <a:lnTo>
                    <a:pt x="34968" y="93489"/>
                  </a:lnTo>
                  <a:lnTo>
                    <a:pt x="45570" y="102557"/>
                  </a:lnTo>
                  <a:lnTo>
                    <a:pt x="45570" y="118475"/>
                  </a:lnTo>
                  <a:lnTo>
                    <a:pt x="100926" y="118475"/>
                  </a:lnTo>
                  <a:cubicBezTo>
                    <a:pt x="106928" y="91271"/>
                    <a:pt x="131230" y="70850"/>
                    <a:pt x="160229" y="70850"/>
                  </a:cubicBezTo>
                  <a:cubicBezTo>
                    <a:pt x="168743" y="70850"/>
                    <a:pt x="176832" y="72612"/>
                    <a:pt x="184204" y="75776"/>
                  </a:cubicBezTo>
                  <a:lnTo>
                    <a:pt x="184204" y="32424"/>
                  </a:lnTo>
                  <a:lnTo>
                    <a:pt x="160424" y="32424"/>
                  </a:lnTo>
                  <a:lnTo>
                    <a:pt x="135894" y="56954"/>
                  </a:lnTo>
                  <a:lnTo>
                    <a:pt x="127250" y="48310"/>
                  </a:lnTo>
                  <a:lnTo>
                    <a:pt x="136057" y="39470"/>
                  </a:lnTo>
                  <a:lnTo>
                    <a:pt x="127217" y="30630"/>
                  </a:lnTo>
                  <a:lnTo>
                    <a:pt x="135862" y="21986"/>
                  </a:lnTo>
                  <a:lnTo>
                    <a:pt x="144702" y="30826"/>
                  </a:lnTo>
                  <a:lnTo>
                    <a:pt x="155336" y="20192"/>
                  </a:lnTo>
                  <a:lnTo>
                    <a:pt x="184204" y="20192"/>
                  </a:lnTo>
                  <a:lnTo>
                    <a:pt x="1842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22;p82">
              <a:extLst>
                <a:ext uri="{FF2B5EF4-FFF2-40B4-BE49-F238E27FC236}">
                  <a16:creationId xmlns:a16="http://schemas.microsoft.com/office/drawing/2014/main" id="{3AA233B7-A1BD-4092-9256-C5B8BBAFD091}"/>
                </a:ext>
              </a:extLst>
            </p:cNvPr>
            <p:cNvSpPr/>
            <p:nvPr/>
          </p:nvSpPr>
          <p:spPr>
            <a:xfrm>
              <a:off x="2111300" y="3863800"/>
              <a:ext cx="1729700" cy="706250"/>
            </a:xfrm>
            <a:custGeom>
              <a:avLst/>
              <a:gdLst/>
              <a:ahLst/>
              <a:cxnLst/>
              <a:rect l="l" t="t" r="r" b="b"/>
              <a:pathLst>
                <a:path w="69188" h="28250" extrusionOk="0">
                  <a:moveTo>
                    <a:pt x="35524" y="1"/>
                  </a:moveTo>
                  <a:lnTo>
                    <a:pt x="35524" y="490"/>
                  </a:lnTo>
                  <a:cubicBezTo>
                    <a:pt x="35524" y="6264"/>
                    <a:pt x="33730" y="11614"/>
                    <a:pt x="30696" y="16017"/>
                  </a:cubicBezTo>
                  <a:lnTo>
                    <a:pt x="1" y="16017"/>
                  </a:lnTo>
                  <a:lnTo>
                    <a:pt x="1" y="28250"/>
                  </a:lnTo>
                  <a:lnTo>
                    <a:pt x="69188" y="28250"/>
                  </a:lnTo>
                  <a:cubicBezTo>
                    <a:pt x="65012" y="20030"/>
                    <a:pt x="62664" y="10733"/>
                    <a:pt x="62664" y="882"/>
                  </a:cubicBezTo>
                  <a:cubicBezTo>
                    <a:pt x="62664" y="588"/>
                    <a:pt x="62664" y="294"/>
                    <a:pt x="62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23;p82">
              <a:extLst>
                <a:ext uri="{FF2B5EF4-FFF2-40B4-BE49-F238E27FC236}">
                  <a16:creationId xmlns:a16="http://schemas.microsoft.com/office/drawing/2014/main" id="{1007439C-AAFC-46B6-9438-2A7393B3962D}"/>
                </a:ext>
              </a:extLst>
            </p:cNvPr>
            <p:cNvSpPr/>
            <p:nvPr/>
          </p:nvSpPr>
          <p:spPr>
            <a:xfrm>
              <a:off x="1190625" y="2936600"/>
              <a:ext cx="833450" cy="621425"/>
            </a:xfrm>
            <a:custGeom>
              <a:avLst/>
              <a:gdLst/>
              <a:ahLst/>
              <a:cxnLst/>
              <a:rect l="l" t="t" r="r" b="b"/>
              <a:pathLst>
                <a:path w="33338" h="24857" extrusionOk="0">
                  <a:moveTo>
                    <a:pt x="0" y="0"/>
                  </a:moveTo>
                  <a:lnTo>
                    <a:pt x="0" y="24856"/>
                  </a:lnTo>
                  <a:lnTo>
                    <a:pt x="33338" y="24856"/>
                  </a:lnTo>
                  <a:lnTo>
                    <a:pt x="33338" y="14581"/>
                  </a:lnTo>
                  <a:lnTo>
                    <a:pt x="24041" y="6655"/>
                  </a:lnTo>
                  <a:lnTo>
                    <a:pt x="11515" y="6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796;p66">
            <a:extLst>
              <a:ext uri="{FF2B5EF4-FFF2-40B4-BE49-F238E27FC236}">
                <a16:creationId xmlns:a16="http://schemas.microsoft.com/office/drawing/2014/main" id="{65D9CA55-1045-43F3-9E61-1C762CB8DE60}"/>
              </a:ext>
            </a:extLst>
          </p:cNvPr>
          <p:cNvSpPr txBox="1"/>
          <p:nvPr/>
        </p:nvSpPr>
        <p:spPr>
          <a:xfrm>
            <a:off x="-381041" y="3622306"/>
            <a:ext cx="2341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Python Libraries</a:t>
            </a:r>
            <a:endParaRPr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" name="Google Shape;796;p66">
            <a:extLst>
              <a:ext uri="{FF2B5EF4-FFF2-40B4-BE49-F238E27FC236}">
                <a16:creationId xmlns:a16="http://schemas.microsoft.com/office/drawing/2014/main" id="{307B411B-5D94-4C54-ACC7-891E5AC91BAD}"/>
              </a:ext>
            </a:extLst>
          </p:cNvPr>
          <p:cNvSpPr txBox="1"/>
          <p:nvPr/>
        </p:nvSpPr>
        <p:spPr>
          <a:xfrm>
            <a:off x="1044888" y="1865821"/>
            <a:ext cx="1673641" cy="415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Twilio</a:t>
            </a:r>
            <a:endParaRPr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" name="Google Shape;795;p66">
            <a:extLst>
              <a:ext uri="{FF2B5EF4-FFF2-40B4-BE49-F238E27FC236}">
                <a16:creationId xmlns:a16="http://schemas.microsoft.com/office/drawing/2014/main" id="{534A1F8E-51DB-4759-B03E-242B67E7D143}"/>
              </a:ext>
            </a:extLst>
          </p:cNvPr>
          <p:cNvSpPr txBox="1"/>
          <p:nvPr/>
        </p:nvSpPr>
        <p:spPr>
          <a:xfrm>
            <a:off x="6464742" y="1982140"/>
            <a:ext cx="2679258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200" dirty="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Single Shot Detector </a:t>
            </a:r>
            <a:endParaRPr sz="2200" dirty="0">
              <a:solidFill>
                <a:schemeClr val="lt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" name="Google Shape;796;p66">
            <a:extLst>
              <a:ext uri="{FF2B5EF4-FFF2-40B4-BE49-F238E27FC236}">
                <a16:creationId xmlns:a16="http://schemas.microsoft.com/office/drawing/2014/main" id="{FBD1A130-83A0-42CF-BFF9-B862978E9396}"/>
              </a:ext>
            </a:extLst>
          </p:cNvPr>
          <p:cNvSpPr txBox="1"/>
          <p:nvPr/>
        </p:nvSpPr>
        <p:spPr>
          <a:xfrm>
            <a:off x="6088925" y="2363367"/>
            <a:ext cx="2341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Trained on TACO dataset</a:t>
            </a:r>
            <a:endParaRPr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41;p69">
            <a:extLst>
              <a:ext uri="{FF2B5EF4-FFF2-40B4-BE49-F238E27FC236}">
                <a16:creationId xmlns:a16="http://schemas.microsoft.com/office/drawing/2014/main" id="{A2E46320-B58A-4CD1-9DCB-9FB4888BE1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9100" y="0"/>
            <a:ext cx="80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3100"/>
            </a:pPr>
            <a:r>
              <a:rPr lang="en-IN" sz="3300" dirty="0">
                <a:latin typeface="Montserrat Black"/>
                <a:sym typeface="Montserrat Black"/>
              </a:rPr>
              <a:t>SYSTEM WORKFLOW</a:t>
            </a:r>
            <a:endParaRPr sz="3300" dirty="0">
              <a:latin typeface="Montserrat Black"/>
              <a:sym typeface="Montserrat Black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316E0D-05E5-4A66-9549-A6BD6670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0" y="655309"/>
            <a:ext cx="8031739" cy="43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0"/>
          <p:cNvSpPr txBox="1">
            <a:spLocks noGrp="1"/>
          </p:cNvSpPr>
          <p:nvPr>
            <p:ph type="title"/>
          </p:nvPr>
        </p:nvSpPr>
        <p:spPr>
          <a:xfrm>
            <a:off x="337861" y="325337"/>
            <a:ext cx="84682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ASSUMPTIONS</a:t>
            </a:r>
            <a:endParaRPr sz="2400" dirty="0"/>
          </a:p>
        </p:txBody>
      </p:sp>
      <p:sp>
        <p:nvSpPr>
          <p:cNvPr id="46" name="Google Shape;616;p51">
            <a:extLst>
              <a:ext uri="{FF2B5EF4-FFF2-40B4-BE49-F238E27FC236}">
                <a16:creationId xmlns:a16="http://schemas.microsoft.com/office/drawing/2014/main" id="{F4B95D5A-1F39-442E-ABD7-3E24BEEA61DA}"/>
              </a:ext>
            </a:extLst>
          </p:cNvPr>
          <p:cNvSpPr txBox="1">
            <a:spLocks/>
          </p:cNvSpPr>
          <p:nvPr/>
        </p:nvSpPr>
        <p:spPr>
          <a:xfrm>
            <a:off x="997414" y="914319"/>
            <a:ext cx="7325360" cy="1793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2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285750" lvl="0" indent="-285750" algn="l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  <a:sym typeface="Arial"/>
              </a:rPr>
              <a:t>Most of the cars travelling in Bengaluru are assumed to have dashcams installed on them.</a:t>
            </a: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  <a:sym typeface="Arial"/>
              </a:rPr>
              <a:t>The cameras are assumed to be of 1080P resolution, real time GPS tracking and connected to the internet.</a:t>
            </a: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  <a:sym typeface="Arial"/>
              </a:rPr>
              <a:t>The videos captured are to be connected to the cloud servers in real time where this machine learning algorithm will be running.</a:t>
            </a:r>
            <a:endParaRPr lang="en-US" dirty="0"/>
          </a:p>
        </p:txBody>
      </p:sp>
      <p:sp>
        <p:nvSpPr>
          <p:cNvPr id="4" name="Google Shape;858;p70">
            <a:extLst>
              <a:ext uri="{FF2B5EF4-FFF2-40B4-BE49-F238E27FC236}">
                <a16:creationId xmlns:a16="http://schemas.microsoft.com/office/drawing/2014/main" id="{51E41DD6-CA91-4723-BD4A-3DAB15FBFB31}"/>
              </a:ext>
            </a:extLst>
          </p:cNvPr>
          <p:cNvSpPr txBox="1">
            <a:spLocks/>
          </p:cNvSpPr>
          <p:nvPr/>
        </p:nvSpPr>
        <p:spPr>
          <a:xfrm>
            <a:off x="425967" y="2652575"/>
            <a:ext cx="84682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3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IN" sz="2400" dirty="0"/>
              <a:t>COST</a:t>
            </a:r>
          </a:p>
        </p:txBody>
      </p:sp>
      <p:sp>
        <p:nvSpPr>
          <p:cNvPr id="5" name="Google Shape;616;p51">
            <a:extLst>
              <a:ext uri="{FF2B5EF4-FFF2-40B4-BE49-F238E27FC236}">
                <a16:creationId xmlns:a16="http://schemas.microsoft.com/office/drawing/2014/main" id="{FD3CC27E-6C92-4248-B779-2DA1409D4156}"/>
              </a:ext>
            </a:extLst>
          </p:cNvPr>
          <p:cNvSpPr txBox="1">
            <a:spLocks/>
          </p:cNvSpPr>
          <p:nvPr/>
        </p:nvSpPr>
        <p:spPr>
          <a:xfrm>
            <a:off x="909308" y="3290150"/>
            <a:ext cx="7325360" cy="105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2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71450" indent="-171450" algn="l" fontAlgn="base">
              <a:buClr>
                <a:schemeClr val="lt1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</a:rPr>
              <a:t>The solution implemented is cost efficient and works on the infrastructure which is already present.</a:t>
            </a:r>
          </a:p>
          <a:p>
            <a:pPr marL="171450" indent="-171450" algn="l" fontAlgn="base">
              <a:buClr>
                <a:schemeClr val="lt1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</a:rPr>
              <a:t>Optional resources for better efficiency:</a:t>
            </a:r>
          </a:p>
          <a:p>
            <a:pPr marL="628650" lvl="1" indent="-171450" algn="l" fontAlgn="base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</a:rPr>
              <a:t>Cameras can be installed on pubic transport which helps the algorithm obtain more data.</a:t>
            </a:r>
            <a:endParaRPr lang="en-US" sz="1050" dirty="0">
              <a:solidFill>
                <a:schemeClr val="lt1"/>
              </a:solidFill>
              <a:latin typeface="Abadi" panose="020B0604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04887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0"/>
          <p:cNvSpPr txBox="1">
            <a:spLocks noGrp="1"/>
          </p:cNvSpPr>
          <p:nvPr>
            <p:ph type="title"/>
          </p:nvPr>
        </p:nvSpPr>
        <p:spPr>
          <a:xfrm>
            <a:off x="337861" y="442774"/>
            <a:ext cx="84682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FUTURE SCOPE</a:t>
            </a:r>
            <a:endParaRPr sz="2400" dirty="0"/>
          </a:p>
        </p:txBody>
      </p:sp>
      <p:sp>
        <p:nvSpPr>
          <p:cNvPr id="46" name="Google Shape;616;p51">
            <a:extLst>
              <a:ext uri="{FF2B5EF4-FFF2-40B4-BE49-F238E27FC236}">
                <a16:creationId xmlns:a16="http://schemas.microsoft.com/office/drawing/2014/main" id="{F4B95D5A-1F39-442E-ABD7-3E24BEEA61DA}"/>
              </a:ext>
            </a:extLst>
          </p:cNvPr>
          <p:cNvSpPr txBox="1">
            <a:spLocks/>
          </p:cNvSpPr>
          <p:nvPr/>
        </p:nvSpPr>
        <p:spPr>
          <a:xfrm>
            <a:off x="909308" y="1406156"/>
            <a:ext cx="7325360" cy="245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2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285750" lvl="0" indent="-285750" algn="l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</a:rPr>
              <a:t>Traffic violation detection like helmet violations can be solved through the videos obtained through dashcams of cars.</a:t>
            </a: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</a:rPr>
              <a:t>A job tracking system can be implemented in order to verify the jobs done by the garbage collection personnel.</a:t>
            </a: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</a:rPr>
              <a:t>The recyclable items in the scrap can be intimated to the organizations working on recycling of waste/garbage.</a:t>
            </a: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</a:rPr>
              <a:t>A reward system can be used to award the users who provide the real time data for the model.</a:t>
            </a: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lt1"/>
              </a:solidFill>
              <a:latin typeface="Abadi" panose="020B0604020202020204" pitchFamily="34" charset="0"/>
              <a:cs typeface="Aharoni" panose="02010803020104030203" pitchFamily="2" charset="-79"/>
            </a:endParaRP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lt1"/>
              </a:solidFill>
              <a:latin typeface="Abadi" panose="020B0604020202020204" pitchFamily="34" charset="0"/>
              <a:cs typeface="Aharoni" panose="02010803020104030203" pitchFamily="2" charset="-79"/>
            </a:endParaRP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lt1"/>
              </a:solidFill>
              <a:latin typeface="Abadi" panose="020B0604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95441414"/>
      </p:ext>
    </p:extLst>
  </p:cSld>
  <p:clrMapOvr>
    <a:masterClrMapping/>
  </p:clrMapOvr>
</p:sld>
</file>

<file path=ppt/theme/theme1.xml><?xml version="1.0" encoding="utf-8"?>
<a:theme xmlns:a="http://schemas.openxmlformats.org/drawingml/2006/main" name="Plastic Waste Awareness Class by Slidesgo">
  <a:themeElements>
    <a:clrScheme name="Simple Light">
      <a:dk1>
        <a:srgbClr val="8B3AF5"/>
      </a:dk1>
      <a:lt1>
        <a:srgbClr val="FFFFFF"/>
      </a:lt1>
      <a:dk2>
        <a:srgbClr val="D9D9D9"/>
      </a:dk2>
      <a:lt2>
        <a:srgbClr val="FFD90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</TotalTime>
  <Words>421</Words>
  <Application>Microsoft Office PowerPoint</Application>
  <PresentationFormat>On-screen Show (16:9)</PresentationFormat>
  <Paragraphs>48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Montserrat Black</vt:lpstr>
      <vt:lpstr>Barlow</vt:lpstr>
      <vt:lpstr>Montserrat ExtraBold</vt:lpstr>
      <vt:lpstr>Arial</vt:lpstr>
      <vt:lpstr>Abadi</vt:lpstr>
      <vt:lpstr>Wingdings</vt:lpstr>
      <vt:lpstr>Plastic Waste Awareness Class by Slidesgo</vt:lpstr>
      <vt:lpstr>PowerPoint Presentation</vt:lpstr>
      <vt:lpstr>PROBLEM STATEMENT</vt:lpstr>
      <vt:lpstr>2 billion tonnes</vt:lpstr>
      <vt:lpstr>THE NEED</vt:lpstr>
      <vt:lpstr>SOLUTION STRATEGY &amp; OBJECTIVES</vt:lpstr>
      <vt:lpstr>TECH STACK</vt:lpstr>
      <vt:lpstr>SYSTEM WORKFLOW</vt:lpstr>
      <vt:lpstr>ASSUMPTIONS</vt:lpstr>
      <vt:lpstr>FUTURE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MLHeist </dc:title>
  <cp:lastModifiedBy>MG AKHIL</cp:lastModifiedBy>
  <cp:revision>29</cp:revision>
  <dcterms:modified xsi:type="dcterms:W3CDTF">2023-03-16T19:01:22Z</dcterms:modified>
</cp:coreProperties>
</file>